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403" r:id="rId2"/>
    <p:sldId id="437" r:id="rId3"/>
    <p:sldId id="816" r:id="rId4"/>
    <p:sldId id="810" r:id="rId5"/>
    <p:sldId id="811" r:id="rId6"/>
    <p:sldId id="836" r:id="rId7"/>
    <p:sldId id="887" r:id="rId8"/>
    <p:sldId id="840" r:id="rId9"/>
    <p:sldId id="837" r:id="rId10"/>
    <p:sldId id="838" r:id="rId11"/>
    <p:sldId id="891" r:id="rId12"/>
    <p:sldId id="892" r:id="rId13"/>
    <p:sldId id="843" r:id="rId14"/>
    <p:sldId id="929" r:id="rId15"/>
    <p:sldId id="930" r:id="rId16"/>
    <p:sldId id="939" r:id="rId17"/>
    <p:sldId id="1006" r:id="rId18"/>
    <p:sldId id="1010" r:id="rId19"/>
    <p:sldId id="1009" r:id="rId20"/>
    <p:sldId id="1008" r:id="rId21"/>
    <p:sldId id="931" r:id="rId22"/>
    <p:sldId id="893" r:id="rId2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ina Gonthier" initials="KG" lastIdx="5" clrIdx="0">
    <p:extLst>
      <p:ext uri="{19B8F6BF-5375-455C-9EA6-DF929625EA0E}">
        <p15:presenceInfo xmlns:p15="http://schemas.microsoft.com/office/powerpoint/2012/main" userId="a5d75c242288e856" providerId="Windows Live"/>
      </p:ext>
    </p:extLst>
  </p:cmAuthor>
  <p:cmAuthor id="2" name="Stephanie Gonthier" initials="SG" lastIdx="1" clrIdx="1">
    <p:extLst>
      <p:ext uri="{19B8F6BF-5375-455C-9EA6-DF929625EA0E}">
        <p15:presenceInfo xmlns:p15="http://schemas.microsoft.com/office/powerpoint/2012/main" userId="S::sgonthier@marketstreetresearch.com::ef9847d7-4dc3-4239-b794-e24d2288ff4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2A5"/>
    <a:srgbClr val="2F879A"/>
    <a:srgbClr val="245280"/>
    <a:srgbClr val="D1D9E1"/>
    <a:srgbClr val="194953"/>
    <a:srgbClr val="8398B0"/>
    <a:srgbClr val="7AC6CC"/>
    <a:srgbClr val="8497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2" autoAdjust="0"/>
    <p:restoredTop sz="95670" autoAdjust="0"/>
  </p:normalViewPr>
  <p:slideViewPr>
    <p:cSldViewPr snapToGrid="0">
      <p:cViewPr varScale="1">
        <p:scale>
          <a:sx n="80" d="100"/>
          <a:sy n="80" d="100"/>
        </p:scale>
        <p:origin x="360" y="3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679F26-D879-449C-A35E-1D378BB63D46}" type="doc">
      <dgm:prSet loTypeId="urn:microsoft.com/office/officeart/2018/2/layout/IconCircle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264EE997-285A-4A26-8C55-7CA9434372D4}">
      <dgm:prSet custT="1"/>
      <dgm:spPr/>
      <dgm:t>
        <a:bodyPr/>
        <a:lstStyle/>
        <a:p>
          <a:r>
            <a:rPr lang="en-US" sz="2000" dirty="0"/>
            <a:t>The Frederick County Board of Health welcomes and encourages public comment.</a:t>
          </a:r>
        </a:p>
      </dgm:t>
    </dgm:pt>
    <dgm:pt modelId="{B9CD1AA4-3F00-463E-B4C4-F432534236BF}" type="parTrans" cxnId="{94A6B77B-AC35-4FA8-8E50-F2A42EF50170}">
      <dgm:prSet/>
      <dgm:spPr/>
      <dgm:t>
        <a:bodyPr/>
        <a:lstStyle/>
        <a:p>
          <a:endParaRPr lang="en-US"/>
        </a:p>
      </dgm:t>
    </dgm:pt>
    <dgm:pt modelId="{EACBD04E-5B72-4065-BE22-9BD588594B19}" type="sibTrans" cxnId="{94A6B77B-AC35-4FA8-8E50-F2A42EF50170}">
      <dgm:prSet/>
      <dgm:spPr/>
      <dgm:t>
        <a:bodyPr/>
        <a:lstStyle/>
        <a:p>
          <a:endParaRPr lang="en-US"/>
        </a:p>
      </dgm:t>
    </dgm:pt>
    <dgm:pt modelId="{16B18FFA-FF38-4D83-BBC8-B0128F5AF82C}">
      <dgm:prSet custT="1"/>
      <dgm:spPr/>
      <dgm:t>
        <a:bodyPr/>
        <a:lstStyle/>
        <a:p>
          <a:r>
            <a:rPr lang="en-US" sz="2000" dirty="0"/>
            <a:t>Public comment is not intended to be a question-and-answer platform with the Board members.  Generally, Board members will not respond to comments made.  </a:t>
          </a:r>
        </a:p>
      </dgm:t>
    </dgm:pt>
    <dgm:pt modelId="{57918F3A-B610-4EBC-A270-C2754661DE64}" type="parTrans" cxnId="{00D8273F-986C-4777-B334-358995E2304E}">
      <dgm:prSet/>
      <dgm:spPr/>
      <dgm:t>
        <a:bodyPr/>
        <a:lstStyle/>
        <a:p>
          <a:endParaRPr lang="en-US"/>
        </a:p>
      </dgm:t>
    </dgm:pt>
    <dgm:pt modelId="{89D42EB6-366A-49F6-8EA3-7896FFBF17F2}" type="sibTrans" cxnId="{00D8273F-986C-4777-B334-358995E2304E}">
      <dgm:prSet/>
      <dgm:spPr/>
      <dgm:t>
        <a:bodyPr/>
        <a:lstStyle/>
        <a:p>
          <a:endParaRPr lang="en-US"/>
        </a:p>
      </dgm:t>
    </dgm:pt>
    <dgm:pt modelId="{82EA65EC-7AB4-4D23-9305-58AB767AB8A0}">
      <dgm:prSet custT="1"/>
      <dgm:spPr/>
      <dgm:t>
        <a:bodyPr/>
        <a:lstStyle/>
        <a:p>
          <a:r>
            <a:rPr lang="en-US" sz="2000" dirty="0"/>
            <a:t>Public comment is open to members of the public who are present in the room. Individual providing public comment have up to 3 minutes and will be asked to complete comments when the buzzer sounds.  A total of 15 minutes is allocated for public comment on today’s agenda.  </a:t>
          </a:r>
        </a:p>
      </dgm:t>
    </dgm:pt>
    <dgm:pt modelId="{DFE3F7CC-06D1-4342-8447-A18283F3BC94}" type="parTrans" cxnId="{7C1B6E6D-F2F8-4C11-8760-2E7893D98BA8}">
      <dgm:prSet/>
      <dgm:spPr/>
      <dgm:t>
        <a:bodyPr/>
        <a:lstStyle/>
        <a:p>
          <a:endParaRPr lang="en-US"/>
        </a:p>
      </dgm:t>
    </dgm:pt>
    <dgm:pt modelId="{5EA1CA1B-F332-4703-9207-52ED28B29DD5}" type="sibTrans" cxnId="{7C1B6E6D-F2F8-4C11-8760-2E7893D98BA8}">
      <dgm:prSet/>
      <dgm:spPr/>
      <dgm:t>
        <a:bodyPr/>
        <a:lstStyle/>
        <a:p>
          <a:endParaRPr lang="en-US"/>
        </a:p>
      </dgm:t>
    </dgm:pt>
    <dgm:pt modelId="{664822E6-38FA-4458-8D19-25E99B318063}">
      <dgm:prSet custT="1"/>
      <dgm:spPr/>
      <dgm:t>
        <a:bodyPr/>
        <a:lstStyle/>
        <a:p>
          <a:r>
            <a:rPr lang="en-US" sz="2000" dirty="0"/>
            <a:t>Members of the public wishing to share additional comments with the committee may do so by emailing </a:t>
          </a:r>
          <a:r>
            <a:rPr lang="en-US" sz="2000" u="sng" dirty="0"/>
            <a:t>boardofhealth@frederickcountymd.gov</a:t>
          </a:r>
          <a:r>
            <a:rPr lang="en-US" sz="2000" dirty="0"/>
            <a:t>. </a:t>
          </a:r>
        </a:p>
      </dgm:t>
    </dgm:pt>
    <dgm:pt modelId="{4E5BA3D2-D09E-4FDB-BA1A-935EF07A9F11}" type="parTrans" cxnId="{AC5EF0D7-242C-4982-A174-E08DB9BBB60E}">
      <dgm:prSet/>
      <dgm:spPr/>
      <dgm:t>
        <a:bodyPr/>
        <a:lstStyle/>
        <a:p>
          <a:endParaRPr lang="en-US"/>
        </a:p>
      </dgm:t>
    </dgm:pt>
    <dgm:pt modelId="{4E989C82-C592-4809-A04E-94D468550445}" type="sibTrans" cxnId="{AC5EF0D7-242C-4982-A174-E08DB9BBB60E}">
      <dgm:prSet/>
      <dgm:spPr/>
      <dgm:t>
        <a:bodyPr/>
        <a:lstStyle/>
        <a:p>
          <a:endParaRPr lang="en-US"/>
        </a:p>
      </dgm:t>
    </dgm:pt>
    <dgm:pt modelId="{B15B22CC-5DB4-4299-A840-1907017A8D7D}" type="pres">
      <dgm:prSet presAssocID="{FC679F26-D879-449C-A35E-1D378BB63D46}" presName="root" presStyleCnt="0">
        <dgm:presLayoutVars>
          <dgm:dir/>
          <dgm:resizeHandles val="exact"/>
        </dgm:presLayoutVars>
      </dgm:prSet>
      <dgm:spPr/>
    </dgm:pt>
    <dgm:pt modelId="{92B360F8-1859-462D-BC6E-DD29EC7C9EF1}" type="pres">
      <dgm:prSet presAssocID="{FC679F26-D879-449C-A35E-1D378BB63D46}" presName="container" presStyleCnt="0">
        <dgm:presLayoutVars>
          <dgm:dir/>
          <dgm:resizeHandles val="exact"/>
        </dgm:presLayoutVars>
      </dgm:prSet>
      <dgm:spPr/>
    </dgm:pt>
    <dgm:pt modelId="{2BB1EBE7-64E3-4915-88EA-66A71593A089}" type="pres">
      <dgm:prSet presAssocID="{264EE997-285A-4A26-8C55-7CA9434372D4}" presName="compNode" presStyleCnt="0"/>
      <dgm:spPr/>
    </dgm:pt>
    <dgm:pt modelId="{DDE8A0B4-5829-4841-A37C-774B0A7E66EB}" type="pres">
      <dgm:prSet presAssocID="{264EE997-285A-4A26-8C55-7CA9434372D4}" presName="iconBgRect" presStyleLbl="bgShp" presStyleIdx="0" presStyleCnt="4"/>
      <dgm:spPr/>
    </dgm:pt>
    <dgm:pt modelId="{78706603-293D-4A6D-AEE2-38C8AF7769BB}" type="pres">
      <dgm:prSet presAssocID="{264EE997-285A-4A26-8C55-7CA9434372D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nections"/>
        </a:ext>
      </dgm:extLst>
    </dgm:pt>
    <dgm:pt modelId="{CFF5D0A7-0535-48E9-93EC-7007013F745A}" type="pres">
      <dgm:prSet presAssocID="{264EE997-285A-4A26-8C55-7CA9434372D4}" presName="spaceRect" presStyleCnt="0"/>
      <dgm:spPr/>
    </dgm:pt>
    <dgm:pt modelId="{C7A6494A-1F2E-4B65-84B9-EFA94F11120E}" type="pres">
      <dgm:prSet presAssocID="{264EE997-285A-4A26-8C55-7CA9434372D4}" presName="textRect" presStyleLbl="revTx" presStyleIdx="0" presStyleCnt="4">
        <dgm:presLayoutVars>
          <dgm:chMax val="1"/>
          <dgm:chPref val="1"/>
        </dgm:presLayoutVars>
      </dgm:prSet>
      <dgm:spPr/>
    </dgm:pt>
    <dgm:pt modelId="{5B5C8026-AC8F-4DEF-B4ED-3CC3BAF55123}" type="pres">
      <dgm:prSet presAssocID="{EACBD04E-5B72-4065-BE22-9BD588594B19}" presName="sibTrans" presStyleLbl="sibTrans2D1" presStyleIdx="0" presStyleCnt="0"/>
      <dgm:spPr/>
    </dgm:pt>
    <dgm:pt modelId="{9A377ACA-7543-465A-BD37-84D40C9B7EAB}" type="pres">
      <dgm:prSet presAssocID="{16B18FFA-FF38-4D83-BBC8-B0128F5AF82C}" presName="compNode" presStyleCnt="0"/>
      <dgm:spPr/>
    </dgm:pt>
    <dgm:pt modelId="{D209CAA1-1E5D-49F9-BF6E-EA48D2C1C36D}" type="pres">
      <dgm:prSet presAssocID="{16B18FFA-FF38-4D83-BBC8-B0128F5AF82C}" presName="iconBgRect" presStyleLbl="bgShp" presStyleIdx="1" presStyleCnt="4"/>
      <dgm:spPr/>
    </dgm:pt>
    <dgm:pt modelId="{BF9EA636-1A28-4B24-9D4D-B41A8EECC578}" type="pres">
      <dgm:prSet presAssocID="{16B18FFA-FF38-4D83-BBC8-B0128F5AF82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372613B8-7C11-4C48-89DB-844616570F7A}" type="pres">
      <dgm:prSet presAssocID="{16B18FFA-FF38-4D83-BBC8-B0128F5AF82C}" presName="spaceRect" presStyleCnt="0"/>
      <dgm:spPr/>
    </dgm:pt>
    <dgm:pt modelId="{744DF51D-A70D-4CD2-9A4F-8E2B483C7644}" type="pres">
      <dgm:prSet presAssocID="{16B18FFA-FF38-4D83-BBC8-B0128F5AF82C}" presName="textRect" presStyleLbl="revTx" presStyleIdx="1" presStyleCnt="4">
        <dgm:presLayoutVars>
          <dgm:chMax val="1"/>
          <dgm:chPref val="1"/>
        </dgm:presLayoutVars>
      </dgm:prSet>
      <dgm:spPr/>
    </dgm:pt>
    <dgm:pt modelId="{9F40F3E2-FB19-44CE-91A6-D83F43173F91}" type="pres">
      <dgm:prSet presAssocID="{89D42EB6-366A-49F6-8EA3-7896FFBF17F2}" presName="sibTrans" presStyleLbl="sibTrans2D1" presStyleIdx="0" presStyleCnt="0"/>
      <dgm:spPr/>
    </dgm:pt>
    <dgm:pt modelId="{63303516-0A35-49EE-B13D-B0907283DE51}" type="pres">
      <dgm:prSet presAssocID="{82EA65EC-7AB4-4D23-9305-58AB767AB8A0}" presName="compNode" presStyleCnt="0"/>
      <dgm:spPr/>
    </dgm:pt>
    <dgm:pt modelId="{44372E08-1E81-4C69-9954-4357FBA53386}" type="pres">
      <dgm:prSet presAssocID="{82EA65EC-7AB4-4D23-9305-58AB767AB8A0}" presName="iconBgRect" presStyleLbl="bgShp" presStyleIdx="2" presStyleCnt="4"/>
      <dgm:spPr/>
    </dgm:pt>
    <dgm:pt modelId="{675A19E8-B5F5-452E-B587-D704D339CD1F}" type="pres">
      <dgm:prSet presAssocID="{82EA65EC-7AB4-4D23-9305-58AB767AB8A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ting"/>
        </a:ext>
      </dgm:extLst>
    </dgm:pt>
    <dgm:pt modelId="{FAEC66E6-E462-4DC5-AFFA-2ABCB979B493}" type="pres">
      <dgm:prSet presAssocID="{82EA65EC-7AB4-4D23-9305-58AB767AB8A0}" presName="spaceRect" presStyleCnt="0"/>
      <dgm:spPr/>
    </dgm:pt>
    <dgm:pt modelId="{C151F82D-6D5B-4CF2-8DAF-C5185ABDF505}" type="pres">
      <dgm:prSet presAssocID="{82EA65EC-7AB4-4D23-9305-58AB767AB8A0}" presName="textRect" presStyleLbl="revTx" presStyleIdx="2" presStyleCnt="4" custLinFactNeighborY="20534">
        <dgm:presLayoutVars>
          <dgm:chMax val="1"/>
          <dgm:chPref val="1"/>
        </dgm:presLayoutVars>
      </dgm:prSet>
      <dgm:spPr/>
    </dgm:pt>
    <dgm:pt modelId="{A45D1C13-DDAB-4CB4-A025-8027B3C2F55A}" type="pres">
      <dgm:prSet presAssocID="{5EA1CA1B-F332-4703-9207-52ED28B29DD5}" presName="sibTrans" presStyleLbl="sibTrans2D1" presStyleIdx="0" presStyleCnt="0"/>
      <dgm:spPr/>
    </dgm:pt>
    <dgm:pt modelId="{6DBE9174-83AD-4ABF-9538-65AC947FBBC2}" type="pres">
      <dgm:prSet presAssocID="{664822E6-38FA-4458-8D19-25E99B318063}" presName="compNode" presStyleCnt="0"/>
      <dgm:spPr/>
    </dgm:pt>
    <dgm:pt modelId="{E09B27E6-C81F-49BB-AC9F-BD94D733B45B}" type="pres">
      <dgm:prSet presAssocID="{664822E6-38FA-4458-8D19-25E99B318063}" presName="iconBgRect" presStyleLbl="bgShp" presStyleIdx="3" presStyleCnt="4"/>
      <dgm:spPr/>
    </dgm:pt>
    <dgm:pt modelId="{45DF5C80-73FA-4F9C-B9C6-F85C4FACFA86}" type="pres">
      <dgm:prSet presAssocID="{664822E6-38FA-4458-8D19-25E99B31806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nvelope"/>
        </a:ext>
      </dgm:extLst>
    </dgm:pt>
    <dgm:pt modelId="{2866E1DE-72C5-426D-B45C-AE8EDA71F17B}" type="pres">
      <dgm:prSet presAssocID="{664822E6-38FA-4458-8D19-25E99B318063}" presName="spaceRect" presStyleCnt="0"/>
      <dgm:spPr/>
    </dgm:pt>
    <dgm:pt modelId="{B1962AB8-D39A-41B0-B12B-06CF6A720455}" type="pres">
      <dgm:prSet presAssocID="{664822E6-38FA-4458-8D19-25E99B318063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36C2A925-F047-459F-9B80-ECE15C9B35F9}" type="presOf" srcId="{264EE997-285A-4A26-8C55-7CA9434372D4}" destId="{C7A6494A-1F2E-4B65-84B9-EFA94F11120E}" srcOrd="0" destOrd="0" presId="urn:microsoft.com/office/officeart/2018/2/layout/IconCircleList"/>
    <dgm:cxn modelId="{CEF6932E-DA35-4720-9D67-F72F59E7F240}" type="presOf" srcId="{82EA65EC-7AB4-4D23-9305-58AB767AB8A0}" destId="{C151F82D-6D5B-4CF2-8DAF-C5185ABDF505}" srcOrd="0" destOrd="0" presId="urn:microsoft.com/office/officeart/2018/2/layout/IconCircleList"/>
    <dgm:cxn modelId="{41709C3D-C429-4396-A34D-AC1F24DE8AF3}" type="presOf" srcId="{EACBD04E-5B72-4065-BE22-9BD588594B19}" destId="{5B5C8026-AC8F-4DEF-B4ED-3CC3BAF55123}" srcOrd="0" destOrd="0" presId="urn:microsoft.com/office/officeart/2018/2/layout/IconCircleList"/>
    <dgm:cxn modelId="{00D8273F-986C-4777-B334-358995E2304E}" srcId="{FC679F26-D879-449C-A35E-1D378BB63D46}" destId="{16B18FFA-FF38-4D83-BBC8-B0128F5AF82C}" srcOrd="1" destOrd="0" parTransId="{57918F3A-B610-4EBC-A270-C2754661DE64}" sibTransId="{89D42EB6-366A-49F6-8EA3-7896FFBF17F2}"/>
    <dgm:cxn modelId="{C13FFC43-C0E7-41C9-BAED-BDBDAF1819C6}" type="presOf" srcId="{FC679F26-D879-449C-A35E-1D378BB63D46}" destId="{B15B22CC-5DB4-4299-A840-1907017A8D7D}" srcOrd="0" destOrd="0" presId="urn:microsoft.com/office/officeart/2018/2/layout/IconCircleList"/>
    <dgm:cxn modelId="{BD6F8B47-29F4-404C-8CB3-F7606735AC2E}" type="presOf" srcId="{16B18FFA-FF38-4D83-BBC8-B0128F5AF82C}" destId="{744DF51D-A70D-4CD2-9A4F-8E2B483C7644}" srcOrd="0" destOrd="0" presId="urn:microsoft.com/office/officeart/2018/2/layout/IconCircleList"/>
    <dgm:cxn modelId="{7C1B6E6D-F2F8-4C11-8760-2E7893D98BA8}" srcId="{FC679F26-D879-449C-A35E-1D378BB63D46}" destId="{82EA65EC-7AB4-4D23-9305-58AB767AB8A0}" srcOrd="2" destOrd="0" parTransId="{DFE3F7CC-06D1-4342-8447-A18283F3BC94}" sibTransId="{5EA1CA1B-F332-4703-9207-52ED28B29DD5}"/>
    <dgm:cxn modelId="{75057157-6ABA-4FFA-9CD5-DFDCC55171FA}" type="presOf" srcId="{664822E6-38FA-4458-8D19-25E99B318063}" destId="{B1962AB8-D39A-41B0-B12B-06CF6A720455}" srcOrd="0" destOrd="0" presId="urn:microsoft.com/office/officeart/2018/2/layout/IconCircleList"/>
    <dgm:cxn modelId="{94A6B77B-AC35-4FA8-8E50-F2A42EF50170}" srcId="{FC679F26-D879-449C-A35E-1D378BB63D46}" destId="{264EE997-285A-4A26-8C55-7CA9434372D4}" srcOrd="0" destOrd="0" parTransId="{B9CD1AA4-3F00-463E-B4C4-F432534236BF}" sibTransId="{EACBD04E-5B72-4065-BE22-9BD588594B19}"/>
    <dgm:cxn modelId="{72827B7E-98F1-4025-A8D0-7EBEEE0BE914}" type="presOf" srcId="{5EA1CA1B-F332-4703-9207-52ED28B29DD5}" destId="{A45D1C13-DDAB-4CB4-A025-8027B3C2F55A}" srcOrd="0" destOrd="0" presId="urn:microsoft.com/office/officeart/2018/2/layout/IconCircleList"/>
    <dgm:cxn modelId="{88BE5A9E-737F-4D73-B5C0-9A944C3AF409}" type="presOf" srcId="{89D42EB6-366A-49F6-8EA3-7896FFBF17F2}" destId="{9F40F3E2-FB19-44CE-91A6-D83F43173F91}" srcOrd="0" destOrd="0" presId="urn:microsoft.com/office/officeart/2018/2/layout/IconCircleList"/>
    <dgm:cxn modelId="{AC5EF0D7-242C-4982-A174-E08DB9BBB60E}" srcId="{FC679F26-D879-449C-A35E-1D378BB63D46}" destId="{664822E6-38FA-4458-8D19-25E99B318063}" srcOrd="3" destOrd="0" parTransId="{4E5BA3D2-D09E-4FDB-BA1A-935EF07A9F11}" sibTransId="{4E989C82-C592-4809-A04E-94D468550445}"/>
    <dgm:cxn modelId="{E258236C-F082-4D8B-8538-56DB0F2DE75A}" type="presParOf" srcId="{B15B22CC-5DB4-4299-A840-1907017A8D7D}" destId="{92B360F8-1859-462D-BC6E-DD29EC7C9EF1}" srcOrd="0" destOrd="0" presId="urn:microsoft.com/office/officeart/2018/2/layout/IconCircleList"/>
    <dgm:cxn modelId="{FA1E9218-5643-48EE-8FD1-69236F468364}" type="presParOf" srcId="{92B360F8-1859-462D-BC6E-DD29EC7C9EF1}" destId="{2BB1EBE7-64E3-4915-88EA-66A71593A089}" srcOrd="0" destOrd="0" presId="urn:microsoft.com/office/officeart/2018/2/layout/IconCircleList"/>
    <dgm:cxn modelId="{A3732BBB-ADFA-4939-A45C-0AEA483B493B}" type="presParOf" srcId="{2BB1EBE7-64E3-4915-88EA-66A71593A089}" destId="{DDE8A0B4-5829-4841-A37C-774B0A7E66EB}" srcOrd="0" destOrd="0" presId="urn:microsoft.com/office/officeart/2018/2/layout/IconCircleList"/>
    <dgm:cxn modelId="{2AEB110F-3AAE-4C22-BB70-184A2FB95EF1}" type="presParOf" srcId="{2BB1EBE7-64E3-4915-88EA-66A71593A089}" destId="{78706603-293D-4A6D-AEE2-38C8AF7769BB}" srcOrd="1" destOrd="0" presId="urn:microsoft.com/office/officeart/2018/2/layout/IconCircleList"/>
    <dgm:cxn modelId="{7732954E-B30D-45A9-BC98-A586CDAFE0FC}" type="presParOf" srcId="{2BB1EBE7-64E3-4915-88EA-66A71593A089}" destId="{CFF5D0A7-0535-48E9-93EC-7007013F745A}" srcOrd="2" destOrd="0" presId="urn:microsoft.com/office/officeart/2018/2/layout/IconCircleList"/>
    <dgm:cxn modelId="{1E927CA6-7615-42C3-89CB-1A37B50A655C}" type="presParOf" srcId="{2BB1EBE7-64E3-4915-88EA-66A71593A089}" destId="{C7A6494A-1F2E-4B65-84B9-EFA94F11120E}" srcOrd="3" destOrd="0" presId="urn:microsoft.com/office/officeart/2018/2/layout/IconCircleList"/>
    <dgm:cxn modelId="{89D6FC6B-0152-4B9D-82B4-E6A9B8A45993}" type="presParOf" srcId="{92B360F8-1859-462D-BC6E-DD29EC7C9EF1}" destId="{5B5C8026-AC8F-4DEF-B4ED-3CC3BAF55123}" srcOrd="1" destOrd="0" presId="urn:microsoft.com/office/officeart/2018/2/layout/IconCircleList"/>
    <dgm:cxn modelId="{98F501ED-DB59-4C87-8C7B-15ABB1059AA4}" type="presParOf" srcId="{92B360F8-1859-462D-BC6E-DD29EC7C9EF1}" destId="{9A377ACA-7543-465A-BD37-84D40C9B7EAB}" srcOrd="2" destOrd="0" presId="urn:microsoft.com/office/officeart/2018/2/layout/IconCircleList"/>
    <dgm:cxn modelId="{C94D906E-40CE-475F-BFA5-541F0C1360D5}" type="presParOf" srcId="{9A377ACA-7543-465A-BD37-84D40C9B7EAB}" destId="{D209CAA1-1E5D-49F9-BF6E-EA48D2C1C36D}" srcOrd="0" destOrd="0" presId="urn:microsoft.com/office/officeart/2018/2/layout/IconCircleList"/>
    <dgm:cxn modelId="{BC3E5565-F685-41FD-A2F3-6C5CA6BDFF47}" type="presParOf" srcId="{9A377ACA-7543-465A-BD37-84D40C9B7EAB}" destId="{BF9EA636-1A28-4B24-9D4D-B41A8EECC578}" srcOrd="1" destOrd="0" presId="urn:microsoft.com/office/officeart/2018/2/layout/IconCircleList"/>
    <dgm:cxn modelId="{2E45EC27-2361-44D7-B9FB-020A9D05CF64}" type="presParOf" srcId="{9A377ACA-7543-465A-BD37-84D40C9B7EAB}" destId="{372613B8-7C11-4C48-89DB-844616570F7A}" srcOrd="2" destOrd="0" presId="urn:microsoft.com/office/officeart/2018/2/layout/IconCircleList"/>
    <dgm:cxn modelId="{35FD5937-94C9-48B3-8AA4-5343A6842E46}" type="presParOf" srcId="{9A377ACA-7543-465A-BD37-84D40C9B7EAB}" destId="{744DF51D-A70D-4CD2-9A4F-8E2B483C7644}" srcOrd="3" destOrd="0" presId="urn:microsoft.com/office/officeart/2018/2/layout/IconCircleList"/>
    <dgm:cxn modelId="{D34CF8BA-D12E-4898-9DE2-0D0C4FD5B037}" type="presParOf" srcId="{92B360F8-1859-462D-BC6E-DD29EC7C9EF1}" destId="{9F40F3E2-FB19-44CE-91A6-D83F43173F91}" srcOrd="3" destOrd="0" presId="urn:microsoft.com/office/officeart/2018/2/layout/IconCircleList"/>
    <dgm:cxn modelId="{A42AF0D4-5953-4585-B86C-78B996CD5B6A}" type="presParOf" srcId="{92B360F8-1859-462D-BC6E-DD29EC7C9EF1}" destId="{63303516-0A35-49EE-B13D-B0907283DE51}" srcOrd="4" destOrd="0" presId="urn:microsoft.com/office/officeart/2018/2/layout/IconCircleList"/>
    <dgm:cxn modelId="{7780A93C-D64E-42F4-966B-ED23E920DCEB}" type="presParOf" srcId="{63303516-0A35-49EE-B13D-B0907283DE51}" destId="{44372E08-1E81-4C69-9954-4357FBA53386}" srcOrd="0" destOrd="0" presId="urn:microsoft.com/office/officeart/2018/2/layout/IconCircleList"/>
    <dgm:cxn modelId="{044EC05F-1C76-4744-94EF-A67B470529DC}" type="presParOf" srcId="{63303516-0A35-49EE-B13D-B0907283DE51}" destId="{675A19E8-B5F5-452E-B587-D704D339CD1F}" srcOrd="1" destOrd="0" presId="urn:microsoft.com/office/officeart/2018/2/layout/IconCircleList"/>
    <dgm:cxn modelId="{2FFE39FF-5986-4976-A6C4-4165D1986E0F}" type="presParOf" srcId="{63303516-0A35-49EE-B13D-B0907283DE51}" destId="{FAEC66E6-E462-4DC5-AFFA-2ABCB979B493}" srcOrd="2" destOrd="0" presId="urn:microsoft.com/office/officeart/2018/2/layout/IconCircleList"/>
    <dgm:cxn modelId="{044C1937-E630-4AB2-A548-527415C19140}" type="presParOf" srcId="{63303516-0A35-49EE-B13D-B0907283DE51}" destId="{C151F82D-6D5B-4CF2-8DAF-C5185ABDF505}" srcOrd="3" destOrd="0" presId="urn:microsoft.com/office/officeart/2018/2/layout/IconCircleList"/>
    <dgm:cxn modelId="{A1382AB9-9824-4316-A00C-980EA0AFA276}" type="presParOf" srcId="{92B360F8-1859-462D-BC6E-DD29EC7C9EF1}" destId="{A45D1C13-DDAB-4CB4-A025-8027B3C2F55A}" srcOrd="5" destOrd="0" presId="urn:microsoft.com/office/officeart/2018/2/layout/IconCircleList"/>
    <dgm:cxn modelId="{915A2BB0-3411-4E58-816D-82B12A0052E8}" type="presParOf" srcId="{92B360F8-1859-462D-BC6E-DD29EC7C9EF1}" destId="{6DBE9174-83AD-4ABF-9538-65AC947FBBC2}" srcOrd="6" destOrd="0" presId="urn:microsoft.com/office/officeart/2018/2/layout/IconCircleList"/>
    <dgm:cxn modelId="{04BDE222-5A57-41F9-98C4-0CC57CF0AE05}" type="presParOf" srcId="{6DBE9174-83AD-4ABF-9538-65AC947FBBC2}" destId="{E09B27E6-C81F-49BB-AC9F-BD94D733B45B}" srcOrd="0" destOrd="0" presId="urn:microsoft.com/office/officeart/2018/2/layout/IconCircleList"/>
    <dgm:cxn modelId="{F8B1E485-4FD4-431E-A620-FA8E40557ECE}" type="presParOf" srcId="{6DBE9174-83AD-4ABF-9538-65AC947FBBC2}" destId="{45DF5C80-73FA-4F9C-B9C6-F85C4FACFA86}" srcOrd="1" destOrd="0" presId="urn:microsoft.com/office/officeart/2018/2/layout/IconCircleList"/>
    <dgm:cxn modelId="{2CA9BEE9-ACD9-4874-9B15-CD32FC2B950A}" type="presParOf" srcId="{6DBE9174-83AD-4ABF-9538-65AC947FBBC2}" destId="{2866E1DE-72C5-426D-B45C-AE8EDA71F17B}" srcOrd="2" destOrd="0" presId="urn:microsoft.com/office/officeart/2018/2/layout/IconCircleList"/>
    <dgm:cxn modelId="{E6DEE211-F381-4AA9-A8C2-0A5A6293DF60}" type="presParOf" srcId="{6DBE9174-83AD-4ABF-9538-65AC947FBBC2}" destId="{B1962AB8-D39A-41B0-B12B-06CF6A720455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327CDA-3DFD-41E0-8E1D-59882C58F545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402A733-1856-460D-BF1F-6E674D241A4F}">
      <dgm:prSet custT="1"/>
      <dgm:spPr/>
      <dgm:t>
        <a:bodyPr/>
        <a:lstStyle/>
        <a:p>
          <a:r>
            <a:rPr lang="en-US" sz="2800" dirty="0"/>
            <a:t>Application opened in May for Chamber of Commerce member and Mental Health Professional, closed in June</a:t>
          </a:r>
        </a:p>
      </dgm:t>
    </dgm:pt>
    <dgm:pt modelId="{2FB455AC-A157-4C88-8D24-34DFC879E5F9}" type="parTrans" cxnId="{EE195E2F-4736-4FD3-B25E-EC03E328A4B9}">
      <dgm:prSet/>
      <dgm:spPr/>
      <dgm:t>
        <a:bodyPr/>
        <a:lstStyle/>
        <a:p>
          <a:endParaRPr lang="en-US"/>
        </a:p>
      </dgm:t>
    </dgm:pt>
    <dgm:pt modelId="{4080B6E3-A4B4-4AD0-B8EA-583E1A9A9583}" type="sibTrans" cxnId="{EE195E2F-4736-4FD3-B25E-EC03E328A4B9}">
      <dgm:prSet/>
      <dgm:spPr/>
      <dgm:t>
        <a:bodyPr/>
        <a:lstStyle/>
        <a:p>
          <a:endParaRPr lang="en-US"/>
        </a:p>
      </dgm:t>
    </dgm:pt>
    <dgm:pt modelId="{167ABE7A-1A6B-4D01-8B07-7E6C90D51071}">
      <dgm:prSet custT="1"/>
      <dgm:spPr/>
      <dgm:t>
        <a:bodyPr/>
        <a:lstStyle/>
        <a:p>
          <a:r>
            <a:rPr lang="en-US" sz="2800" dirty="0"/>
            <a:t>Health Department reviewed applications and made recommendations</a:t>
          </a:r>
        </a:p>
      </dgm:t>
    </dgm:pt>
    <dgm:pt modelId="{C4123B64-2ADF-4D3A-B8D6-AB58BDBCAF55}" type="parTrans" cxnId="{D4AB2E84-2C2E-4ABF-8A7C-C89D6BBDD60A}">
      <dgm:prSet/>
      <dgm:spPr/>
      <dgm:t>
        <a:bodyPr/>
        <a:lstStyle/>
        <a:p>
          <a:endParaRPr lang="en-US"/>
        </a:p>
      </dgm:t>
    </dgm:pt>
    <dgm:pt modelId="{3E116BF2-041D-4D19-8EFE-D1A2BDC39BE8}" type="sibTrans" cxnId="{D4AB2E84-2C2E-4ABF-8A7C-C89D6BBDD60A}">
      <dgm:prSet/>
      <dgm:spPr/>
      <dgm:t>
        <a:bodyPr/>
        <a:lstStyle/>
        <a:p>
          <a:endParaRPr lang="en-US"/>
        </a:p>
      </dgm:t>
    </dgm:pt>
    <dgm:pt modelId="{61FC76F7-932E-4224-AC91-CB1116C80EAC}">
      <dgm:prSet custT="1"/>
      <dgm:spPr/>
      <dgm:t>
        <a:bodyPr/>
        <a:lstStyle/>
        <a:p>
          <a:r>
            <a:rPr lang="en-US" sz="2800" dirty="0"/>
            <a:t>Board of Health meet with recommended candidates in July</a:t>
          </a:r>
        </a:p>
      </dgm:t>
    </dgm:pt>
    <dgm:pt modelId="{EFDBE624-494A-460E-9CAE-1D4385A3E8BD}" type="parTrans" cxnId="{569D6595-17D1-4987-8A9F-04BD459A13CE}">
      <dgm:prSet/>
      <dgm:spPr/>
      <dgm:t>
        <a:bodyPr/>
        <a:lstStyle/>
        <a:p>
          <a:endParaRPr lang="en-US"/>
        </a:p>
      </dgm:t>
    </dgm:pt>
    <dgm:pt modelId="{A9E22768-8070-4B51-B18E-0E46C6A1F688}" type="sibTrans" cxnId="{569D6595-17D1-4987-8A9F-04BD459A13CE}">
      <dgm:prSet/>
      <dgm:spPr/>
      <dgm:t>
        <a:bodyPr/>
        <a:lstStyle/>
        <a:p>
          <a:endParaRPr lang="en-US"/>
        </a:p>
      </dgm:t>
    </dgm:pt>
    <dgm:pt modelId="{57808175-82A0-4C5E-8876-CF157D02C8AF}">
      <dgm:prSet custT="1"/>
      <dgm:spPr/>
      <dgm:t>
        <a:bodyPr/>
        <a:lstStyle/>
        <a:p>
          <a:r>
            <a:rPr lang="en-US" sz="2800" dirty="0"/>
            <a:t>Health Officer will provide background and onboarding information for new liaisons prior to October meeting</a:t>
          </a:r>
        </a:p>
      </dgm:t>
    </dgm:pt>
    <dgm:pt modelId="{78A4E6F2-BAF6-422B-9222-63246A2C65AA}" type="parTrans" cxnId="{7357AD10-A6F0-4A19-8787-C6CAA7895DDE}">
      <dgm:prSet/>
      <dgm:spPr/>
      <dgm:t>
        <a:bodyPr/>
        <a:lstStyle/>
        <a:p>
          <a:endParaRPr lang="en-US"/>
        </a:p>
      </dgm:t>
    </dgm:pt>
    <dgm:pt modelId="{DF1F4C41-901A-4D42-BFE8-5653F9158558}" type="sibTrans" cxnId="{7357AD10-A6F0-4A19-8787-C6CAA7895DDE}">
      <dgm:prSet/>
      <dgm:spPr/>
      <dgm:t>
        <a:bodyPr/>
        <a:lstStyle/>
        <a:p>
          <a:endParaRPr lang="en-US"/>
        </a:p>
      </dgm:t>
    </dgm:pt>
    <dgm:pt modelId="{30D5931E-B21D-4645-993D-B85E85C90A65}" type="pres">
      <dgm:prSet presAssocID="{D7327CDA-3DFD-41E0-8E1D-59882C58F545}" presName="root" presStyleCnt="0">
        <dgm:presLayoutVars>
          <dgm:dir/>
          <dgm:resizeHandles val="exact"/>
        </dgm:presLayoutVars>
      </dgm:prSet>
      <dgm:spPr/>
    </dgm:pt>
    <dgm:pt modelId="{20A3A804-5D70-4AE2-A19D-C1095ACE2C7C}" type="pres">
      <dgm:prSet presAssocID="{7402A733-1856-460D-BF1F-6E674D241A4F}" presName="compNode" presStyleCnt="0"/>
      <dgm:spPr/>
    </dgm:pt>
    <dgm:pt modelId="{35653E37-6E52-414F-853C-FED205FE8231}" type="pres">
      <dgm:prSet presAssocID="{7402A733-1856-460D-BF1F-6E674D241A4F}" presName="bgRect" presStyleLbl="bgShp" presStyleIdx="0" presStyleCnt="4"/>
      <dgm:spPr/>
    </dgm:pt>
    <dgm:pt modelId="{FFFEDFD0-A21F-4CF8-9A2D-FC9D2C1DF8E1}" type="pres">
      <dgm:prSet presAssocID="{7402A733-1856-460D-BF1F-6E674D241A4F}" presName="iconRect" presStyleLbl="node1" presStyleIdx="0" presStyleCnt="4" custScaleX="209892" custScaleY="170782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3F3B16AA-D981-4636-8773-2A007D523A3D}" type="pres">
      <dgm:prSet presAssocID="{7402A733-1856-460D-BF1F-6E674D241A4F}" presName="spaceRect" presStyleCnt="0"/>
      <dgm:spPr/>
    </dgm:pt>
    <dgm:pt modelId="{EE92FA10-62B7-48CC-9E2C-8A5637CFD4D2}" type="pres">
      <dgm:prSet presAssocID="{7402A733-1856-460D-BF1F-6E674D241A4F}" presName="parTx" presStyleLbl="revTx" presStyleIdx="0" presStyleCnt="4">
        <dgm:presLayoutVars>
          <dgm:chMax val="0"/>
          <dgm:chPref val="0"/>
        </dgm:presLayoutVars>
      </dgm:prSet>
      <dgm:spPr/>
    </dgm:pt>
    <dgm:pt modelId="{197DA0E8-6831-484C-860C-6212E874EFAD}" type="pres">
      <dgm:prSet presAssocID="{4080B6E3-A4B4-4AD0-B8EA-583E1A9A9583}" presName="sibTrans" presStyleCnt="0"/>
      <dgm:spPr/>
    </dgm:pt>
    <dgm:pt modelId="{ABB2C216-3AED-4F86-9345-8CE5152DC3F2}" type="pres">
      <dgm:prSet presAssocID="{167ABE7A-1A6B-4D01-8B07-7E6C90D51071}" presName="compNode" presStyleCnt="0"/>
      <dgm:spPr/>
    </dgm:pt>
    <dgm:pt modelId="{443BBFAA-A517-4801-AD73-A809421D977D}" type="pres">
      <dgm:prSet presAssocID="{167ABE7A-1A6B-4D01-8B07-7E6C90D51071}" presName="bgRect" presStyleLbl="bgShp" presStyleIdx="1" presStyleCnt="4"/>
      <dgm:spPr/>
    </dgm:pt>
    <dgm:pt modelId="{D6E73E1D-5CC7-4D47-AEEB-94132E2552CB}" type="pres">
      <dgm:prSet presAssocID="{167ABE7A-1A6B-4D01-8B07-7E6C90D5107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726489AF-714C-4CD6-A55A-CEC054044CD2}" type="pres">
      <dgm:prSet presAssocID="{167ABE7A-1A6B-4D01-8B07-7E6C90D51071}" presName="spaceRect" presStyleCnt="0"/>
      <dgm:spPr/>
    </dgm:pt>
    <dgm:pt modelId="{64821766-AC16-4749-B5F2-AC6F409F0DCE}" type="pres">
      <dgm:prSet presAssocID="{167ABE7A-1A6B-4D01-8B07-7E6C90D51071}" presName="parTx" presStyleLbl="revTx" presStyleIdx="1" presStyleCnt="4">
        <dgm:presLayoutVars>
          <dgm:chMax val="0"/>
          <dgm:chPref val="0"/>
        </dgm:presLayoutVars>
      </dgm:prSet>
      <dgm:spPr/>
    </dgm:pt>
    <dgm:pt modelId="{1E056849-9650-47D6-8F15-2BEE3E9165E0}" type="pres">
      <dgm:prSet presAssocID="{3E116BF2-041D-4D19-8EFE-D1A2BDC39BE8}" presName="sibTrans" presStyleCnt="0"/>
      <dgm:spPr/>
    </dgm:pt>
    <dgm:pt modelId="{417C4BB2-FEAC-4884-A106-024A5F742A7D}" type="pres">
      <dgm:prSet presAssocID="{61FC76F7-932E-4224-AC91-CB1116C80EAC}" presName="compNode" presStyleCnt="0"/>
      <dgm:spPr/>
    </dgm:pt>
    <dgm:pt modelId="{F306F49F-B19C-4E1E-B76E-CCFD90AD07F4}" type="pres">
      <dgm:prSet presAssocID="{61FC76F7-932E-4224-AC91-CB1116C80EAC}" presName="bgRect" presStyleLbl="bgShp" presStyleIdx="2" presStyleCnt="4"/>
      <dgm:spPr/>
    </dgm:pt>
    <dgm:pt modelId="{3D9B108E-FADA-47EC-B531-F12EEF7F8C0E}" type="pres">
      <dgm:prSet presAssocID="{61FC76F7-932E-4224-AC91-CB1116C80EA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66F2DC73-2159-42DE-8156-8AFF84A18289}" type="pres">
      <dgm:prSet presAssocID="{61FC76F7-932E-4224-AC91-CB1116C80EAC}" presName="spaceRect" presStyleCnt="0"/>
      <dgm:spPr/>
    </dgm:pt>
    <dgm:pt modelId="{2A360F3E-9034-4075-803A-81787862DB5E}" type="pres">
      <dgm:prSet presAssocID="{61FC76F7-932E-4224-AC91-CB1116C80EAC}" presName="parTx" presStyleLbl="revTx" presStyleIdx="2" presStyleCnt="4">
        <dgm:presLayoutVars>
          <dgm:chMax val="0"/>
          <dgm:chPref val="0"/>
        </dgm:presLayoutVars>
      </dgm:prSet>
      <dgm:spPr/>
    </dgm:pt>
    <dgm:pt modelId="{6364ED14-3DDC-4CBF-B71F-078BC9BEE1E5}" type="pres">
      <dgm:prSet presAssocID="{A9E22768-8070-4B51-B18E-0E46C6A1F688}" presName="sibTrans" presStyleCnt="0"/>
      <dgm:spPr/>
    </dgm:pt>
    <dgm:pt modelId="{83CB24CD-6405-4803-AEB6-2AB8EF203AA3}" type="pres">
      <dgm:prSet presAssocID="{57808175-82A0-4C5E-8876-CF157D02C8AF}" presName="compNode" presStyleCnt="0"/>
      <dgm:spPr/>
    </dgm:pt>
    <dgm:pt modelId="{C188B61F-279C-4E19-8942-4A195777A247}" type="pres">
      <dgm:prSet presAssocID="{57808175-82A0-4C5E-8876-CF157D02C8AF}" presName="bgRect" presStyleLbl="bgShp" presStyleIdx="3" presStyleCnt="4"/>
      <dgm:spPr/>
    </dgm:pt>
    <dgm:pt modelId="{02D50AA9-45A4-4E70-AE92-1C78833EFB30}" type="pres">
      <dgm:prSet presAssocID="{57808175-82A0-4C5E-8876-CF157D02C8A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413BC143-6BF8-4B48-8B12-D8848AD9490A}" type="pres">
      <dgm:prSet presAssocID="{57808175-82A0-4C5E-8876-CF157D02C8AF}" presName="spaceRect" presStyleCnt="0"/>
      <dgm:spPr/>
    </dgm:pt>
    <dgm:pt modelId="{A2300964-DAE8-4D15-8D1E-227934F1F9BA}" type="pres">
      <dgm:prSet presAssocID="{57808175-82A0-4C5E-8876-CF157D02C8AF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7357AD10-A6F0-4A19-8787-C6CAA7895DDE}" srcId="{D7327CDA-3DFD-41E0-8E1D-59882C58F545}" destId="{57808175-82A0-4C5E-8876-CF157D02C8AF}" srcOrd="3" destOrd="0" parTransId="{78A4E6F2-BAF6-422B-9222-63246A2C65AA}" sibTransId="{DF1F4C41-901A-4D42-BFE8-5653F9158558}"/>
    <dgm:cxn modelId="{EE195E2F-4736-4FD3-B25E-EC03E328A4B9}" srcId="{D7327CDA-3DFD-41E0-8E1D-59882C58F545}" destId="{7402A733-1856-460D-BF1F-6E674D241A4F}" srcOrd="0" destOrd="0" parTransId="{2FB455AC-A157-4C88-8D24-34DFC879E5F9}" sibTransId="{4080B6E3-A4B4-4AD0-B8EA-583E1A9A9583}"/>
    <dgm:cxn modelId="{91EAA441-A76F-41AC-B3A3-CAC88E404C96}" type="presOf" srcId="{57808175-82A0-4C5E-8876-CF157D02C8AF}" destId="{A2300964-DAE8-4D15-8D1E-227934F1F9BA}" srcOrd="0" destOrd="0" presId="urn:microsoft.com/office/officeart/2018/2/layout/IconVerticalSolidList"/>
    <dgm:cxn modelId="{7CE53D75-A57D-49FF-ACFC-46977577969B}" type="presOf" srcId="{D7327CDA-3DFD-41E0-8E1D-59882C58F545}" destId="{30D5931E-B21D-4645-993D-B85E85C90A65}" srcOrd="0" destOrd="0" presId="urn:microsoft.com/office/officeart/2018/2/layout/IconVerticalSolidList"/>
    <dgm:cxn modelId="{D4AB2E84-2C2E-4ABF-8A7C-C89D6BBDD60A}" srcId="{D7327CDA-3DFD-41E0-8E1D-59882C58F545}" destId="{167ABE7A-1A6B-4D01-8B07-7E6C90D51071}" srcOrd="1" destOrd="0" parTransId="{C4123B64-2ADF-4D3A-B8D6-AB58BDBCAF55}" sibTransId="{3E116BF2-041D-4D19-8EFE-D1A2BDC39BE8}"/>
    <dgm:cxn modelId="{A64C6E93-CE6F-4AE7-90A9-051DF1B877E0}" type="presOf" srcId="{167ABE7A-1A6B-4D01-8B07-7E6C90D51071}" destId="{64821766-AC16-4749-B5F2-AC6F409F0DCE}" srcOrd="0" destOrd="0" presId="urn:microsoft.com/office/officeart/2018/2/layout/IconVerticalSolidList"/>
    <dgm:cxn modelId="{569D6595-17D1-4987-8A9F-04BD459A13CE}" srcId="{D7327CDA-3DFD-41E0-8E1D-59882C58F545}" destId="{61FC76F7-932E-4224-AC91-CB1116C80EAC}" srcOrd="2" destOrd="0" parTransId="{EFDBE624-494A-460E-9CAE-1D4385A3E8BD}" sibTransId="{A9E22768-8070-4B51-B18E-0E46C6A1F688}"/>
    <dgm:cxn modelId="{18B8A8BE-9633-4342-A419-FC34B4115299}" type="presOf" srcId="{7402A733-1856-460D-BF1F-6E674D241A4F}" destId="{EE92FA10-62B7-48CC-9E2C-8A5637CFD4D2}" srcOrd="0" destOrd="0" presId="urn:microsoft.com/office/officeart/2018/2/layout/IconVerticalSolidList"/>
    <dgm:cxn modelId="{A93529CC-0CB8-4F01-8072-4BC3549DBB84}" type="presOf" srcId="{61FC76F7-932E-4224-AC91-CB1116C80EAC}" destId="{2A360F3E-9034-4075-803A-81787862DB5E}" srcOrd="0" destOrd="0" presId="urn:microsoft.com/office/officeart/2018/2/layout/IconVerticalSolidList"/>
    <dgm:cxn modelId="{2EF8FFAF-6304-4183-98D6-82ECF607B34B}" type="presParOf" srcId="{30D5931E-B21D-4645-993D-B85E85C90A65}" destId="{20A3A804-5D70-4AE2-A19D-C1095ACE2C7C}" srcOrd="0" destOrd="0" presId="urn:microsoft.com/office/officeart/2018/2/layout/IconVerticalSolidList"/>
    <dgm:cxn modelId="{500D2780-D23F-4A4C-B282-28A57F14C499}" type="presParOf" srcId="{20A3A804-5D70-4AE2-A19D-C1095ACE2C7C}" destId="{35653E37-6E52-414F-853C-FED205FE8231}" srcOrd="0" destOrd="0" presId="urn:microsoft.com/office/officeart/2018/2/layout/IconVerticalSolidList"/>
    <dgm:cxn modelId="{244C8576-FD10-461A-858A-BE303AED6106}" type="presParOf" srcId="{20A3A804-5D70-4AE2-A19D-C1095ACE2C7C}" destId="{FFFEDFD0-A21F-4CF8-9A2D-FC9D2C1DF8E1}" srcOrd="1" destOrd="0" presId="urn:microsoft.com/office/officeart/2018/2/layout/IconVerticalSolidList"/>
    <dgm:cxn modelId="{EB9B46C1-36F6-4879-B044-58010F9A81F7}" type="presParOf" srcId="{20A3A804-5D70-4AE2-A19D-C1095ACE2C7C}" destId="{3F3B16AA-D981-4636-8773-2A007D523A3D}" srcOrd="2" destOrd="0" presId="urn:microsoft.com/office/officeart/2018/2/layout/IconVerticalSolidList"/>
    <dgm:cxn modelId="{3D9C096A-0CA0-42FF-A6C8-3793054F5259}" type="presParOf" srcId="{20A3A804-5D70-4AE2-A19D-C1095ACE2C7C}" destId="{EE92FA10-62B7-48CC-9E2C-8A5637CFD4D2}" srcOrd="3" destOrd="0" presId="urn:microsoft.com/office/officeart/2018/2/layout/IconVerticalSolidList"/>
    <dgm:cxn modelId="{26F00F52-8ED9-4836-9F39-E9074EF71EA6}" type="presParOf" srcId="{30D5931E-B21D-4645-993D-B85E85C90A65}" destId="{197DA0E8-6831-484C-860C-6212E874EFAD}" srcOrd="1" destOrd="0" presId="urn:microsoft.com/office/officeart/2018/2/layout/IconVerticalSolidList"/>
    <dgm:cxn modelId="{2BC2D418-36FE-4CB3-A8E2-A1B7C28BBF56}" type="presParOf" srcId="{30D5931E-B21D-4645-993D-B85E85C90A65}" destId="{ABB2C216-3AED-4F86-9345-8CE5152DC3F2}" srcOrd="2" destOrd="0" presId="urn:microsoft.com/office/officeart/2018/2/layout/IconVerticalSolidList"/>
    <dgm:cxn modelId="{9340A873-87D4-4CA1-932B-F891E84E2FE2}" type="presParOf" srcId="{ABB2C216-3AED-4F86-9345-8CE5152DC3F2}" destId="{443BBFAA-A517-4801-AD73-A809421D977D}" srcOrd="0" destOrd="0" presId="urn:microsoft.com/office/officeart/2018/2/layout/IconVerticalSolidList"/>
    <dgm:cxn modelId="{9AD11191-6987-4B2C-A6FA-7CA396C52298}" type="presParOf" srcId="{ABB2C216-3AED-4F86-9345-8CE5152DC3F2}" destId="{D6E73E1D-5CC7-4D47-AEEB-94132E2552CB}" srcOrd="1" destOrd="0" presId="urn:microsoft.com/office/officeart/2018/2/layout/IconVerticalSolidList"/>
    <dgm:cxn modelId="{380C4376-7BAC-4D80-8D86-AD9F8BB2869A}" type="presParOf" srcId="{ABB2C216-3AED-4F86-9345-8CE5152DC3F2}" destId="{726489AF-714C-4CD6-A55A-CEC054044CD2}" srcOrd="2" destOrd="0" presId="urn:microsoft.com/office/officeart/2018/2/layout/IconVerticalSolidList"/>
    <dgm:cxn modelId="{448FA69E-99FA-4BB3-9157-9C15DE2FAD2C}" type="presParOf" srcId="{ABB2C216-3AED-4F86-9345-8CE5152DC3F2}" destId="{64821766-AC16-4749-B5F2-AC6F409F0DCE}" srcOrd="3" destOrd="0" presId="urn:microsoft.com/office/officeart/2018/2/layout/IconVerticalSolidList"/>
    <dgm:cxn modelId="{14111E1E-7E15-4632-8590-5E22223290BD}" type="presParOf" srcId="{30D5931E-B21D-4645-993D-B85E85C90A65}" destId="{1E056849-9650-47D6-8F15-2BEE3E9165E0}" srcOrd="3" destOrd="0" presId="urn:microsoft.com/office/officeart/2018/2/layout/IconVerticalSolidList"/>
    <dgm:cxn modelId="{53A5C2D6-25FE-41CE-A58C-6A7615747B00}" type="presParOf" srcId="{30D5931E-B21D-4645-993D-B85E85C90A65}" destId="{417C4BB2-FEAC-4884-A106-024A5F742A7D}" srcOrd="4" destOrd="0" presId="urn:microsoft.com/office/officeart/2018/2/layout/IconVerticalSolidList"/>
    <dgm:cxn modelId="{B012BA7D-57BD-4E5C-833D-08BC2AFAF418}" type="presParOf" srcId="{417C4BB2-FEAC-4884-A106-024A5F742A7D}" destId="{F306F49F-B19C-4E1E-B76E-CCFD90AD07F4}" srcOrd="0" destOrd="0" presId="urn:microsoft.com/office/officeart/2018/2/layout/IconVerticalSolidList"/>
    <dgm:cxn modelId="{C5DB78C0-D2BB-4FBA-A8E4-D58A760A17BF}" type="presParOf" srcId="{417C4BB2-FEAC-4884-A106-024A5F742A7D}" destId="{3D9B108E-FADA-47EC-B531-F12EEF7F8C0E}" srcOrd="1" destOrd="0" presId="urn:microsoft.com/office/officeart/2018/2/layout/IconVerticalSolidList"/>
    <dgm:cxn modelId="{216DABB4-372E-45F3-BC71-7A567542785C}" type="presParOf" srcId="{417C4BB2-FEAC-4884-A106-024A5F742A7D}" destId="{66F2DC73-2159-42DE-8156-8AFF84A18289}" srcOrd="2" destOrd="0" presId="urn:microsoft.com/office/officeart/2018/2/layout/IconVerticalSolidList"/>
    <dgm:cxn modelId="{43600BAC-7932-4869-AEC6-C20582B645C0}" type="presParOf" srcId="{417C4BB2-FEAC-4884-A106-024A5F742A7D}" destId="{2A360F3E-9034-4075-803A-81787862DB5E}" srcOrd="3" destOrd="0" presId="urn:microsoft.com/office/officeart/2018/2/layout/IconVerticalSolidList"/>
    <dgm:cxn modelId="{96218579-7716-45FE-8DE0-5A50A56A5247}" type="presParOf" srcId="{30D5931E-B21D-4645-993D-B85E85C90A65}" destId="{6364ED14-3DDC-4CBF-B71F-078BC9BEE1E5}" srcOrd="5" destOrd="0" presId="urn:microsoft.com/office/officeart/2018/2/layout/IconVerticalSolidList"/>
    <dgm:cxn modelId="{95E82591-CE2B-43F2-AA09-B00089F64DF0}" type="presParOf" srcId="{30D5931E-B21D-4645-993D-B85E85C90A65}" destId="{83CB24CD-6405-4803-AEB6-2AB8EF203AA3}" srcOrd="6" destOrd="0" presId="urn:microsoft.com/office/officeart/2018/2/layout/IconVerticalSolidList"/>
    <dgm:cxn modelId="{CB11D2B4-3154-40C3-8F52-350A696552B8}" type="presParOf" srcId="{83CB24CD-6405-4803-AEB6-2AB8EF203AA3}" destId="{C188B61F-279C-4E19-8942-4A195777A247}" srcOrd="0" destOrd="0" presId="urn:microsoft.com/office/officeart/2018/2/layout/IconVerticalSolidList"/>
    <dgm:cxn modelId="{5B58210B-70A7-4875-88D1-7A0715C126BE}" type="presParOf" srcId="{83CB24CD-6405-4803-AEB6-2AB8EF203AA3}" destId="{02D50AA9-45A4-4E70-AE92-1C78833EFB30}" srcOrd="1" destOrd="0" presId="urn:microsoft.com/office/officeart/2018/2/layout/IconVerticalSolidList"/>
    <dgm:cxn modelId="{B4FB7005-A7CB-4CDF-B4F6-875BB1A2728F}" type="presParOf" srcId="{83CB24CD-6405-4803-AEB6-2AB8EF203AA3}" destId="{413BC143-6BF8-4B48-8B12-D8848AD9490A}" srcOrd="2" destOrd="0" presId="urn:microsoft.com/office/officeart/2018/2/layout/IconVerticalSolidList"/>
    <dgm:cxn modelId="{414B9221-A24F-444E-9C50-BDF1E2E506DA}" type="presParOf" srcId="{83CB24CD-6405-4803-AEB6-2AB8EF203AA3}" destId="{A2300964-DAE8-4D15-8D1E-227934F1F9B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91DB0B-10E9-449A-A6C7-59B4ACDC2471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96CA4322-830C-49A2-8355-7FDE1611AC07}">
      <dgm:prSet custT="1"/>
      <dgm:spPr/>
      <dgm:t>
        <a:bodyPr/>
        <a:lstStyle/>
        <a:p>
          <a:r>
            <a:rPr lang="en-US" sz="2800" dirty="0"/>
            <a:t>Liaisons shall be appointed and confirmed by a majority of the Board of Health</a:t>
          </a:r>
        </a:p>
      </dgm:t>
    </dgm:pt>
    <dgm:pt modelId="{82BEBAA6-D272-463E-AF2C-09935939580B}" type="parTrans" cxnId="{12B26FCF-FF8D-426B-A7A6-268EB69123F2}">
      <dgm:prSet/>
      <dgm:spPr/>
      <dgm:t>
        <a:bodyPr/>
        <a:lstStyle/>
        <a:p>
          <a:endParaRPr lang="en-US"/>
        </a:p>
      </dgm:t>
    </dgm:pt>
    <dgm:pt modelId="{3E722DE2-71E4-4691-A138-03A99A466DD4}" type="sibTrans" cxnId="{12B26FCF-FF8D-426B-A7A6-268EB69123F2}">
      <dgm:prSet/>
      <dgm:spPr/>
      <dgm:t>
        <a:bodyPr/>
        <a:lstStyle/>
        <a:p>
          <a:endParaRPr lang="en-US"/>
        </a:p>
      </dgm:t>
    </dgm:pt>
    <dgm:pt modelId="{943ADA7A-4992-408A-9C82-AABC258C8C37}">
      <dgm:prSet custT="1"/>
      <dgm:spPr/>
      <dgm:t>
        <a:bodyPr/>
        <a:lstStyle/>
        <a:p>
          <a:r>
            <a:rPr lang="en-US" sz="2800" dirty="0"/>
            <a:t>Liaisons shall have no voting privileges, and will not be counted in determining the presence of a quorum</a:t>
          </a:r>
        </a:p>
      </dgm:t>
    </dgm:pt>
    <dgm:pt modelId="{DB0FE710-C2D2-42E0-9F59-72536D63A95C}" type="parTrans" cxnId="{458ACDF0-2DDA-4610-B316-F64AEFCBBACA}">
      <dgm:prSet/>
      <dgm:spPr/>
      <dgm:t>
        <a:bodyPr/>
        <a:lstStyle/>
        <a:p>
          <a:endParaRPr lang="en-US"/>
        </a:p>
      </dgm:t>
    </dgm:pt>
    <dgm:pt modelId="{55209D5E-ADCF-454D-BEFF-0E890922D7AC}" type="sibTrans" cxnId="{458ACDF0-2DDA-4610-B316-F64AEFCBBACA}">
      <dgm:prSet/>
      <dgm:spPr/>
      <dgm:t>
        <a:bodyPr/>
        <a:lstStyle/>
        <a:p>
          <a:endParaRPr lang="en-US"/>
        </a:p>
      </dgm:t>
    </dgm:pt>
    <dgm:pt modelId="{2A0E59AB-1AE2-4C9A-BF95-01496693DADD}">
      <dgm:prSet custT="1"/>
      <dgm:spPr/>
      <dgm:t>
        <a:bodyPr/>
        <a:lstStyle/>
        <a:p>
          <a:r>
            <a:rPr lang="en-US" sz="2800" dirty="0"/>
            <a:t>Liaisons will serve without compensation.</a:t>
          </a:r>
        </a:p>
      </dgm:t>
    </dgm:pt>
    <dgm:pt modelId="{DFAAC722-5761-4DB3-AB44-E41687D1037D}" type="parTrans" cxnId="{53CFECAA-4C5F-4FDB-BEA6-2B3DB5E2D729}">
      <dgm:prSet/>
      <dgm:spPr/>
      <dgm:t>
        <a:bodyPr/>
        <a:lstStyle/>
        <a:p>
          <a:endParaRPr lang="en-US"/>
        </a:p>
      </dgm:t>
    </dgm:pt>
    <dgm:pt modelId="{7E3F9271-5295-44DA-A36E-79552BFE0923}" type="sibTrans" cxnId="{53CFECAA-4C5F-4FDB-BEA6-2B3DB5E2D729}">
      <dgm:prSet/>
      <dgm:spPr/>
      <dgm:t>
        <a:bodyPr/>
        <a:lstStyle/>
        <a:p>
          <a:endParaRPr lang="en-US"/>
        </a:p>
      </dgm:t>
    </dgm:pt>
    <dgm:pt modelId="{90BBE40C-6361-4978-B93D-4402A2B776EE}">
      <dgm:prSet custT="1"/>
      <dgm:spPr/>
      <dgm:t>
        <a:bodyPr/>
        <a:lstStyle/>
        <a:p>
          <a:r>
            <a:rPr lang="en-US" sz="2500" dirty="0"/>
            <a:t>With the exception of some of the initial appointments, the term of office of each of the members shall be for a period of three (3) years.</a:t>
          </a:r>
        </a:p>
      </dgm:t>
    </dgm:pt>
    <dgm:pt modelId="{5B8F2D3A-8F8B-4EE0-850B-F33CECC3F838}" type="parTrans" cxnId="{A7A78670-8342-42CD-963F-857FB4B49714}">
      <dgm:prSet/>
      <dgm:spPr/>
      <dgm:t>
        <a:bodyPr/>
        <a:lstStyle/>
        <a:p>
          <a:endParaRPr lang="en-US"/>
        </a:p>
      </dgm:t>
    </dgm:pt>
    <dgm:pt modelId="{F15A04A4-0711-4ADD-B24C-EA5C39FE8D1E}" type="sibTrans" cxnId="{A7A78670-8342-42CD-963F-857FB4B49714}">
      <dgm:prSet/>
      <dgm:spPr/>
      <dgm:t>
        <a:bodyPr/>
        <a:lstStyle/>
        <a:p>
          <a:endParaRPr lang="en-US"/>
        </a:p>
      </dgm:t>
    </dgm:pt>
    <dgm:pt modelId="{A77B6056-D573-4FFD-8325-96C1004FE514}" type="pres">
      <dgm:prSet presAssocID="{0A91DB0B-10E9-449A-A6C7-59B4ACDC2471}" presName="root" presStyleCnt="0">
        <dgm:presLayoutVars>
          <dgm:dir/>
          <dgm:resizeHandles val="exact"/>
        </dgm:presLayoutVars>
      </dgm:prSet>
      <dgm:spPr/>
    </dgm:pt>
    <dgm:pt modelId="{5F30D885-B362-42CA-96F2-7FF5395214F4}" type="pres">
      <dgm:prSet presAssocID="{96CA4322-830C-49A2-8355-7FDE1611AC07}" presName="compNode" presStyleCnt="0"/>
      <dgm:spPr/>
    </dgm:pt>
    <dgm:pt modelId="{6F160533-2540-4994-9B25-97695F41380C}" type="pres">
      <dgm:prSet presAssocID="{96CA4322-830C-49A2-8355-7FDE1611AC07}" presName="bgRect" presStyleLbl="bgShp" presStyleIdx="0" presStyleCnt="4"/>
      <dgm:spPr/>
    </dgm:pt>
    <dgm:pt modelId="{E067CC25-03E2-4EC5-BD33-5EF28793B078}" type="pres">
      <dgm:prSet presAssocID="{96CA4322-830C-49A2-8355-7FDE1611AC07}" presName="iconRect" presStyleLbl="node1" presStyleIdx="0" presStyleCnt="4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5CA07E93-DC35-4387-ABEF-BA9DC32D1250}" type="pres">
      <dgm:prSet presAssocID="{96CA4322-830C-49A2-8355-7FDE1611AC07}" presName="spaceRect" presStyleCnt="0"/>
      <dgm:spPr/>
    </dgm:pt>
    <dgm:pt modelId="{4E4CF3C1-ECAE-40BB-98F5-34601B4EED7A}" type="pres">
      <dgm:prSet presAssocID="{96CA4322-830C-49A2-8355-7FDE1611AC07}" presName="parTx" presStyleLbl="revTx" presStyleIdx="0" presStyleCnt="4">
        <dgm:presLayoutVars>
          <dgm:chMax val="0"/>
          <dgm:chPref val="0"/>
        </dgm:presLayoutVars>
      </dgm:prSet>
      <dgm:spPr/>
    </dgm:pt>
    <dgm:pt modelId="{3F7366C5-313F-491A-BF83-1598212ADFEA}" type="pres">
      <dgm:prSet presAssocID="{3E722DE2-71E4-4691-A138-03A99A466DD4}" presName="sibTrans" presStyleCnt="0"/>
      <dgm:spPr/>
    </dgm:pt>
    <dgm:pt modelId="{C457D5B8-5854-464C-B942-1BB700C9702D}" type="pres">
      <dgm:prSet presAssocID="{943ADA7A-4992-408A-9C82-AABC258C8C37}" presName="compNode" presStyleCnt="0"/>
      <dgm:spPr/>
    </dgm:pt>
    <dgm:pt modelId="{2E77C87B-EBE5-474D-91A3-F3FFF1E9177A}" type="pres">
      <dgm:prSet presAssocID="{943ADA7A-4992-408A-9C82-AABC258C8C37}" presName="bgRect" presStyleLbl="bgShp" presStyleIdx="1" presStyleCnt="4"/>
      <dgm:spPr/>
    </dgm:pt>
    <dgm:pt modelId="{B294F600-56EB-4A3A-B392-291C455E58E9}" type="pres">
      <dgm:prSet presAssocID="{943ADA7A-4992-408A-9C82-AABC258C8C3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ant"/>
        </a:ext>
      </dgm:extLst>
    </dgm:pt>
    <dgm:pt modelId="{5CC69579-4FA6-414A-B8E7-834AC8F0E70A}" type="pres">
      <dgm:prSet presAssocID="{943ADA7A-4992-408A-9C82-AABC258C8C37}" presName="spaceRect" presStyleCnt="0"/>
      <dgm:spPr/>
    </dgm:pt>
    <dgm:pt modelId="{EB978850-DC0B-42D9-9D1E-370F38596048}" type="pres">
      <dgm:prSet presAssocID="{943ADA7A-4992-408A-9C82-AABC258C8C37}" presName="parTx" presStyleLbl="revTx" presStyleIdx="1" presStyleCnt="4">
        <dgm:presLayoutVars>
          <dgm:chMax val="0"/>
          <dgm:chPref val="0"/>
        </dgm:presLayoutVars>
      </dgm:prSet>
      <dgm:spPr/>
    </dgm:pt>
    <dgm:pt modelId="{F36FBAED-2568-4E88-9ABE-865CD742B9A2}" type="pres">
      <dgm:prSet presAssocID="{55209D5E-ADCF-454D-BEFF-0E890922D7AC}" presName="sibTrans" presStyleCnt="0"/>
      <dgm:spPr/>
    </dgm:pt>
    <dgm:pt modelId="{98CCF073-650F-40B1-9DAC-548CF43DA14D}" type="pres">
      <dgm:prSet presAssocID="{2A0E59AB-1AE2-4C9A-BF95-01496693DADD}" presName="compNode" presStyleCnt="0"/>
      <dgm:spPr/>
    </dgm:pt>
    <dgm:pt modelId="{5A5ACA47-1A93-46F1-BEF5-D1420B1A5240}" type="pres">
      <dgm:prSet presAssocID="{2A0E59AB-1AE2-4C9A-BF95-01496693DADD}" presName="bgRect" presStyleLbl="bgShp" presStyleIdx="2" presStyleCnt="4"/>
      <dgm:spPr/>
    </dgm:pt>
    <dgm:pt modelId="{7AB6031E-883E-4EC5-83B2-309A0066D541}" type="pres">
      <dgm:prSet presAssocID="{2A0E59AB-1AE2-4C9A-BF95-01496693DADD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1A7982EB-0B5D-46CF-88EE-BD0689417204}" type="pres">
      <dgm:prSet presAssocID="{2A0E59AB-1AE2-4C9A-BF95-01496693DADD}" presName="spaceRect" presStyleCnt="0"/>
      <dgm:spPr/>
    </dgm:pt>
    <dgm:pt modelId="{3C36C732-4FCE-4816-8B13-FD771C10F7F6}" type="pres">
      <dgm:prSet presAssocID="{2A0E59AB-1AE2-4C9A-BF95-01496693DADD}" presName="parTx" presStyleLbl="revTx" presStyleIdx="2" presStyleCnt="4">
        <dgm:presLayoutVars>
          <dgm:chMax val="0"/>
          <dgm:chPref val="0"/>
        </dgm:presLayoutVars>
      </dgm:prSet>
      <dgm:spPr/>
    </dgm:pt>
    <dgm:pt modelId="{D2950EDE-4BD1-42A3-AB5E-19A3AF139540}" type="pres">
      <dgm:prSet presAssocID="{7E3F9271-5295-44DA-A36E-79552BFE0923}" presName="sibTrans" presStyleCnt="0"/>
      <dgm:spPr/>
    </dgm:pt>
    <dgm:pt modelId="{88FA80C2-8647-4FE3-9AA3-CEB6E5CC25D9}" type="pres">
      <dgm:prSet presAssocID="{90BBE40C-6361-4978-B93D-4402A2B776EE}" presName="compNode" presStyleCnt="0"/>
      <dgm:spPr/>
    </dgm:pt>
    <dgm:pt modelId="{BB956270-F175-4562-AD8E-E33A042BB004}" type="pres">
      <dgm:prSet presAssocID="{90BBE40C-6361-4978-B93D-4402A2B776EE}" presName="bgRect" presStyleLbl="bgShp" presStyleIdx="3" presStyleCnt="4"/>
      <dgm:spPr/>
    </dgm:pt>
    <dgm:pt modelId="{1CB73623-D899-48EC-8E53-59352D6C44F4}" type="pres">
      <dgm:prSet presAssocID="{90BBE40C-6361-4978-B93D-4402A2B776E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thly calendar"/>
        </a:ext>
      </dgm:extLst>
    </dgm:pt>
    <dgm:pt modelId="{89960EAB-B0D4-4BFD-8D19-DCFEB1F84EA9}" type="pres">
      <dgm:prSet presAssocID="{90BBE40C-6361-4978-B93D-4402A2B776EE}" presName="spaceRect" presStyleCnt="0"/>
      <dgm:spPr/>
    </dgm:pt>
    <dgm:pt modelId="{4CBD62D3-91C6-4369-9086-E9137704EB74}" type="pres">
      <dgm:prSet presAssocID="{90BBE40C-6361-4978-B93D-4402A2B776EE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22F60536-D32D-42F4-AAED-9FDFB4FF7FE1}" type="presOf" srcId="{96CA4322-830C-49A2-8355-7FDE1611AC07}" destId="{4E4CF3C1-ECAE-40BB-98F5-34601B4EED7A}" srcOrd="0" destOrd="0" presId="urn:microsoft.com/office/officeart/2018/2/layout/IconVerticalSolidList"/>
    <dgm:cxn modelId="{FC64D148-756C-4B61-BE20-A7B1E03E71AE}" type="presOf" srcId="{2A0E59AB-1AE2-4C9A-BF95-01496693DADD}" destId="{3C36C732-4FCE-4816-8B13-FD771C10F7F6}" srcOrd="0" destOrd="0" presId="urn:microsoft.com/office/officeart/2018/2/layout/IconVerticalSolidList"/>
    <dgm:cxn modelId="{A7A78670-8342-42CD-963F-857FB4B49714}" srcId="{0A91DB0B-10E9-449A-A6C7-59B4ACDC2471}" destId="{90BBE40C-6361-4978-B93D-4402A2B776EE}" srcOrd="3" destOrd="0" parTransId="{5B8F2D3A-8F8B-4EE0-850B-F33CECC3F838}" sibTransId="{F15A04A4-0711-4ADD-B24C-EA5C39FE8D1E}"/>
    <dgm:cxn modelId="{95549279-1283-4299-B195-2E133E1D3BC2}" type="presOf" srcId="{943ADA7A-4992-408A-9C82-AABC258C8C37}" destId="{EB978850-DC0B-42D9-9D1E-370F38596048}" srcOrd="0" destOrd="0" presId="urn:microsoft.com/office/officeart/2018/2/layout/IconVerticalSolidList"/>
    <dgm:cxn modelId="{7D8398A3-6B38-42A2-8516-8F4FE1807B2C}" type="presOf" srcId="{90BBE40C-6361-4978-B93D-4402A2B776EE}" destId="{4CBD62D3-91C6-4369-9086-E9137704EB74}" srcOrd="0" destOrd="0" presId="urn:microsoft.com/office/officeart/2018/2/layout/IconVerticalSolidList"/>
    <dgm:cxn modelId="{F4A85BA8-B521-4A03-84E7-699F35BB02D6}" type="presOf" srcId="{0A91DB0B-10E9-449A-A6C7-59B4ACDC2471}" destId="{A77B6056-D573-4FFD-8325-96C1004FE514}" srcOrd="0" destOrd="0" presId="urn:microsoft.com/office/officeart/2018/2/layout/IconVerticalSolidList"/>
    <dgm:cxn modelId="{53CFECAA-4C5F-4FDB-BEA6-2B3DB5E2D729}" srcId="{0A91DB0B-10E9-449A-A6C7-59B4ACDC2471}" destId="{2A0E59AB-1AE2-4C9A-BF95-01496693DADD}" srcOrd="2" destOrd="0" parTransId="{DFAAC722-5761-4DB3-AB44-E41687D1037D}" sibTransId="{7E3F9271-5295-44DA-A36E-79552BFE0923}"/>
    <dgm:cxn modelId="{12B26FCF-FF8D-426B-A7A6-268EB69123F2}" srcId="{0A91DB0B-10E9-449A-A6C7-59B4ACDC2471}" destId="{96CA4322-830C-49A2-8355-7FDE1611AC07}" srcOrd="0" destOrd="0" parTransId="{82BEBAA6-D272-463E-AF2C-09935939580B}" sibTransId="{3E722DE2-71E4-4691-A138-03A99A466DD4}"/>
    <dgm:cxn modelId="{458ACDF0-2DDA-4610-B316-F64AEFCBBACA}" srcId="{0A91DB0B-10E9-449A-A6C7-59B4ACDC2471}" destId="{943ADA7A-4992-408A-9C82-AABC258C8C37}" srcOrd="1" destOrd="0" parTransId="{DB0FE710-C2D2-42E0-9F59-72536D63A95C}" sibTransId="{55209D5E-ADCF-454D-BEFF-0E890922D7AC}"/>
    <dgm:cxn modelId="{B04D6960-7876-497F-8870-71C598BDA0CC}" type="presParOf" srcId="{A77B6056-D573-4FFD-8325-96C1004FE514}" destId="{5F30D885-B362-42CA-96F2-7FF5395214F4}" srcOrd="0" destOrd="0" presId="urn:microsoft.com/office/officeart/2018/2/layout/IconVerticalSolidList"/>
    <dgm:cxn modelId="{C89029F5-CCB1-45A4-8298-01CE137F687F}" type="presParOf" srcId="{5F30D885-B362-42CA-96F2-7FF5395214F4}" destId="{6F160533-2540-4994-9B25-97695F41380C}" srcOrd="0" destOrd="0" presId="urn:microsoft.com/office/officeart/2018/2/layout/IconVerticalSolidList"/>
    <dgm:cxn modelId="{8C707382-6E4E-4B0F-A958-F2F5B8128CCE}" type="presParOf" srcId="{5F30D885-B362-42CA-96F2-7FF5395214F4}" destId="{E067CC25-03E2-4EC5-BD33-5EF28793B078}" srcOrd="1" destOrd="0" presId="urn:microsoft.com/office/officeart/2018/2/layout/IconVerticalSolidList"/>
    <dgm:cxn modelId="{5DA215EF-0182-4DE5-BEA8-E4AE77D9C586}" type="presParOf" srcId="{5F30D885-B362-42CA-96F2-7FF5395214F4}" destId="{5CA07E93-DC35-4387-ABEF-BA9DC32D1250}" srcOrd="2" destOrd="0" presId="urn:microsoft.com/office/officeart/2018/2/layout/IconVerticalSolidList"/>
    <dgm:cxn modelId="{2CC83CC8-8F0F-4619-A6FF-D6FA55363068}" type="presParOf" srcId="{5F30D885-B362-42CA-96F2-7FF5395214F4}" destId="{4E4CF3C1-ECAE-40BB-98F5-34601B4EED7A}" srcOrd="3" destOrd="0" presId="urn:microsoft.com/office/officeart/2018/2/layout/IconVerticalSolidList"/>
    <dgm:cxn modelId="{03387F7C-1BBE-429D-B38E-6941EE5D147A}" type="presParOf" srcId="{A77B6056-D573-4FFD-8325-96C1004FE514}" destId="{3F7366C5-313F-491A-BF83-1598212ADFEA}" srcOrd="1" destOrd="0" presId="urn:microsoft.com/office/officeart/2018/2/layout/IconVerticalSolidList"/>
    <dgm:cxn modelId="{2247D324-518D-4F03-B457-46D11565FCC3}" type="presParOf" srcId="{A77B6056-D573-4FFD-8325-96C1004FE514}" destId="{C457D5B8-5854-464C-B942-1BB700C9702D}" srcOrd="2" destOrd="0" presId="urn:microsoft.com/office/officeart/2018/2/layout/IconVerticalSolidList"/>
    <dgm:cxn modelId="{EB9505BC-467A-41E9-A5E6-92A6D6DC2081}" type="presParOf" srcId="{C457D5B8-5854-464C-B942-1BB700C9702D}" destId="{2E77C87B-EBE5-474D-91A3-F3FFF1E9177A}" srcOrd="0" destOrd="0" presId="urn:microsoft.com/office/officeart/2018/2/layout/IconVerticalSolidList"/>
    <dgm:cxn modelId="{74C22E6A-462D-4620-BC5E-D17BC2A0B317}" type="presParOf" srcId="{C457D5B8-5854-464C-B942-1BB700C9702D}" destId="{B294F600-56EB-4A3A-B392-291C455E58E9}" srcOrd="1" destOrd="0" presId="urn:microsoft.com/office/officeart/2018/2/layout/IconVerticalSolidList"/>
    <dgm:cxn modelId="{597C8FA9-0EC5-4536-9267-7408490B2652}" type="presParOf" srcId="{C457D5B8-5854-464C-B942-1BB700C9702D}" destId="{5CC69579-4FA6-414A-B8E7-834AC8F0E70A}" srcOrd="2" destOrd="0" presId="urn:microsoft.com/office/officeart/2018/2/layout/IconVerticalSolidList"/>
    <dgm:cxn modelId="{407A22E8-2F53-423F-A7D9-AC5AFB2B38EB}" type="presParOf" srcId="{C457D5B8-5854-464C-B942-1BB700C9702D}" destId="{EB978850-DC0B-42D9-9D1E-370F38596048}" srcOrd="3" destOrd="0" presId="urn:microsoft.com/office/officeart/2018/2/layout/IconVerticalSolidList"/>
    <dgm:cxn modelId="{390C3513-03DD-42B1-BA61-59652E037BC8}" type="presParOf" srcId="{A77B6056-D573-4FFD-8325-96C1004FE514}" destId="{F36FBAED-2568-4E88-9ABE-865CD742B9A2}" srcOrd="3" destOrd="0" presId="urn:microsoft.com/office/officeart/2018/2/layout/IconVerticalSolidList"/>
    <dgm:cxn modelId="{69178443-FA98-4137-8386-2700BA36C4AF}" type="presParOf" srcId="{A77B6056-D573-4FFD-8325-96C1004FE514}" destId="{98CCF073-650F-40B1-9DAC-548CF43DA14D}" srcOrd="4" destOrd="0" presId="urn:microsoft.com/office/officeart/2018/2/layout/IconVerticalSolidList"/>
    <dgm:cxn modelId="{22D30DA3-5D44-441B-808C-F7B085DE3FCD}" type="presParOf" srcId="{98CCF073-650F-40B1-9DAC-548CF43DA14D}" destId="{5A5ACA47-1A93-46F1-BEF5-D1420B1A5240}" srcOrd="0" destOrd="0" presId="urn:microsoft.com/office/officeart/2018/2/layout/IconVerticalSolidList"/>
    <dgm:cxn modelId="{4D9BE619-07DE-458D-B11E-C1D6CB2528C2}" type="presParOf" srcId="{98CCF073-650F-40B1-9DAC-548CF43DA14D}" destId="{7AB6031E-883E-4EC5-83B2-309A0066D541}" srcOrd="1" destOrd="0" presId="urn:microsoft.com/office/officeart/2018/2/layout/IconVerticalSolidList"/>
    <dgm:cxn modelId="{DEDFE8E2-13AC-4744-9380-77E33628D86B}" type="presParOf" srcId="{98CCF073-650F-40B1-9DAC-548CF43DA14D}" destId="{1A7982EB-0B5D-46CF-88EE-BD0689417204}" srcOrd="2" destOrd="0" presId="urn:microsoft.com/office/officeart/2018/2/layout/IconVerticalSolidList"/>
    <dgm:cxn modelId="{2E037EAF-8638-452E-A179-C6256DA0F9B4}" type="presParOf" srcId="{98CCF073-650F-40B1-9DAC-548CF43DA14D}" destId="{3C36C732-4FCE-4816-8B13-FD771C10F7F6}" srcOrd="3" destOrd="0" presId="urn:microsoft.com/office/officeart/2018/2/layout/IconVerticalSolidList"/>
    <dgm:cxn modelId="{B8F45532-C3F1-4538-A55E-7CB9ECEC3CE0}" type="presParOf" srcId="{A77B6056-D573-4FFD-8325-96C1004FE514}" destId="{D2950EDE-4BD1-42A3-AB5E-19A3AF139540}" srcOrd="5" destOrd="0" presId="urn:microsoft.com/office/officeart/2018/2/layout/IconVerticalSolidList"/>
    <dgm:cxn modelId="{C45F5C57-10E9-4AD6-94D5-49219ED9F502}" type="presParOf" srcId="{A77B6056-D573-4FFD-8325-96C1004FE514}" destId="{88FA80C2-8647-4FE3-9AA3-CEB6E5CC25D9}" srcOrd="6" destOrd="0" presId="urn:microsoft.com/office/officeart/2018/2/layout/IconVerticalSolidList"/>
    <dgm:cxn modelId="{AABDFDB5-E100-4210-A2F2-C4AD73293F87}" type="presParOf" srcId="{88FA80C2-8647-4FE3-9AA3-CEB6E5CC25D9}" destId="{BB956270-F175-4562-AD8E-E33A042BB004}" srcOrd="0" destOrd="0" presId="urn:microsoft.com/office/officeart/2018/2/layout/IconVerticalSolidList"/>
    <dgm:cxn modelId="{D748C145-53DF-4746-A3F5-80078B12B2ED}" type="presParOf" srcId="{88FA80C2-8647-4FE3-9AA3-CEB6E5CC25D9}" destId="{1CB73623-D899-48EC-8E53-59352D6C44F4}" srcOrd="1" destOrd="0" presId="urn:microsoft.com/office/officeart/2018/2/layout/IconVerticalSolidList"/>
    <dgm:cxn modelId="{5AD9FB0A-A649-4050-8859-84BBD099CC33}" type="presParOf" srcId="{88FA80C2-8647-4FE3-9AA3-CEB6E5CC25D9}" destId="{89960EAB-B0D4-4BFD-8D19-DCFEB1F84EA9}" srcOrd="2" destOrd="0" presId="urn:microsoft.com/office/officeart/2018/2/layout/IconVerticalSolidList"/>
    <dgm:cxn modelId="{249B2733-E9BA-4BE7-B298-5B52088C9A9E}" type="presParOf" srcId="{88FA80C2-8647-4FE3-9AA3-CEB6E5CC25D9}" destId="{4CBD62D3-91C6-4369-9086-E9137704EB7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E674F5B-57C4-4000-A137-F3BFEBC08C46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E95AC13-FCEB-4E0F-A113-8D09B872EB10}">
      <dgm:prSet custT="1"/>
      <dgm:spPr/>
      <dgm:t>
        <a:bodyPr/>
        <a:lstStyle/>
        <a:p>
          <a:r>
            <a:rPr lang="en-US" sz="2600" dirty="0"/>
            <a:t>Liaisons may be reappointed but may not serve more than 2 full consecutive 3-year terms.</a:t>
          </a:r>
        </a:p>
      </dgm:t>
    </dgm:pt>
    <dgm:pt modelId="{E8B6BFE3-4DA5-4D5D-AAD7-554D18ADD3F7}" type="parTrans" cxnId="{E7B95D3A-5850-4546-B79F-EC08520FCA9E}">
      <dgm:prSet/>
      <dgm:spPr/>
      <dgm:t>
        <a:bodyPr/>
        <a:lstStyle/>
        <a:p>
          <a:endParaRPr lang="en-US"/>
        </a:p>
      </dgm:t>
    </dgm:pt>
    <dgm:pt modelId="{1FB56A09-31DB-43F8-B093-866683E9D63B}" type="sibTrans" cxnId="{E7B95D3A-5850-4546-B79F-EC08520FCA9E}">
      <dgm:prSet/>
      <dgm:spPr/>
      <dgm:t>
        <a:bodyPr/>
        <a:lstStyle/>
        <a:p>
          <a:endParaRPr lang="en-US"/>
        </a:p>
      </dgm:t>
    </dgm:pt>
    <dgm:pt modelId="{7E02C98A-73F4-4679-BE1E-75E3DF37BA3E}">
      <dgm:prSet custT="1"/>
      <dgm:spPr/>
      <dgm:t>
        <a:bodyPr/>
        <a:lstStyle/>
        <a:p>
          <a:r>
            <a:rPr lang="en-US" sz="2500" dirty="0"/>
            <a:t>Vacancies shall be filled on the same basis as the original appointments for unexpired terms and shall be filled with a person of the same or similar background of the liaisons being replaced. </a:t>
          </a:r>
        </a:p>
      </dgm:t>
    </dgm:pt>
    <dgm:pt modelId="{1181ABB1-455C-4FC5-80DE-0B99ED39468D}" type="parTrans" cxnId="{D9420E93-43EA-46C7-9647-1B687DB4B5B9}">
      <dgm:prSet/>
      <dgm:spPr/>
      <dgm:t>
        <a:bodyPr/>
        <a:lstStyle/>
        <a:p>
          <a:endParaRPr lang="en-US"/>
        </a:p>
      </dgm:t>
    </dgm:pt>
    <dgm:pt modelId="{B6AD4C7A-9C67-4DCA-8620-1BDDABD0CE4A}" type="sibTrans" cxnId="{D9420E93-43EA-46C7-9647-1B687DB4B5B9}">
      <dgm:prSet/>
      <dgm:spPr/>
      <dgm:t>
        <a:bodyPr/>
        <a:lstStyle/>
        <a:p>
          <a:endParaRPr lang="en-US"/>
        </a:p>
      </dgm:t>
    </dgm:pt>
    <dgm:pt modelId="{50AEC24D-EA18-40BF-8A2E-9053C4B1BFC9}">
      <dgm:prSet custT="1"/>
      <dgm:spPr/>
      <dgm:t>
        <a:bodyPr/>
        <a:lstStyle/>
        <a:p>
          <a:r>
            <a:rPr lang="en-US" sz="2600" dirty="0"/>
            <a:t>Liaisons shall continue in office until their successors are appointed and qualified.</a:t>
          </a:r>
        </a:p>
      </dgm:t>
    </dgm:pt>
    <dgm:pt modelId="{020DF755-0784-41D4-B3E0-E1589F0B632C}" type="parTrans" cxnId="{B2D968FD-CD4C-4F95-8F6E-E92776F44545}">
      <dgm:prSet/>
      <dgm:spPr/>
      <dgm:t>
        <a:bodyPr/>
        <a:lstStyle/>
        <a:p>
          <a:endParaRPr lang="en-US"/>
        </a:p>
      </dgm:t>
    </dgm:pt>
    <dgm:pt modelId="{DAA8B7D9-A766-4619-96CE-078DF991822E}" type="sibTrans" cxnId="{B2D968FD-CD4C-4F95-8F6E-E92776F44545}">
      <dgm:prSet/>
      <dgm:spPr/>
      <dgm:t>
        <a:bodyPr/>
        <a:lstStyle/>
        <a:p>
          <a:endParaRPr lang="en-US"/>
        </a:p>
      </dgm:t>
    </dgm:pt>
    <dgm:pt modelId="{36237C33-1B8E-437E-94F5-FF20282415BB}" type="pres">
      <dgm:prSet presAssocID="{8E674F5B-57C4-4000-A137-F3BFEBC08C46}" presName="root" presStyleCnt="0">
        <dgm:presLayoutVars>
          <dgm:dir/>
          <dgm:resizeHandles val="exact"/>
        </dgm:presLayoutVars>
      </dgm:prSet>
      <dgm:spPr/>
    </dgm:pt>
    <dgm:pt modelId="{9E00F565-29C3-4248-99A0-F9AAB1DC9820}" type="pres">
      <dgm:prSet presAssocID="{7E95AC13-FCEB-4E0F-A113-8D09B872EB10}" presName="compNode" presStyleCnt="0"/>
      <dgm:spPr/>
    </dgm:pt>
    <dgm:pt modelId="{3AEB4613-6029-4D9D-A77A-DC0E6F377AF2}" type="pres">
      <dgm:prSet presAssocID="{7E95AC13-FCEB-4E0F-A113-8D09B872EB10}" presName="bgRect" presStyleLbl="bgShp" presStyleIdx="0" presStyleCnt="3"/>
      <dgm:spPr/>
    </dgm:pt>
    <dgm:pt modelId="{FF16E469-64E1-4B86-8985-C42DE94A843F}" type="pres">
      <dgm:prSet presAssocID="{7E95AC13-FCEB-4E0F-A113-8D09B872EB1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Book"/>
        </a:ext>
      </dgm:extLst>
    </dgm:pt>
    <dgm:pt modelId="{B0230323-8907-456B-8D7F-F657DADD9F7A}" type="pres">
      <dgm:prSet presAssocID="{7E95AC13-FCEB-4E0F-A113-8D09B872EB10}" presName="spaceRect" presStyleCnt="0"/>
      <dgm:spPr/>
    </dgm:pt>
    <dgm:pt modelId="{546B3BF6-31D3-4117-918B-0BBAAA3F0CD8}" type="pres">
      <dgm:prSet presAssocID="{7E95AC13-FCEB-4E0F-A113-8D09B872EB10}" presName="parTx" presStyleLbl="revTx" presStyleIdx="0" presStyleCnt="3">
        <dgm:presLayoutVars>
          <dgm:chMax val="0"/>
          <dgm:chPref val="0"/>
        </dgm:presLayoutVars>
      </dgm:prSet>
      <dgm:spPr/>
    </dgm:pt>
    <dgm:pt modelId="{D2FE8D48-B4BF-48C4-BF27-7537D81B2C18}" type="pres">
      <dgm:prSet presAssocID="{1FB56A09-31DB-43F8-B093-866683E9D63B}" presName="sibTrans" presStyleCnt="0"/>
      <dgm:spPr/>
    </dgm:pt>
    <dgm:pt modelId="{9328520A-3AAA-41AC-8360-EFE720BD333F}" type="pres">
      <dgm:prSet presAssocID="{7E02C98A-73F4-4679-BE1E-75E3DF37BA3E}" presName="compNode" presStyleCnt="0"/>
      <dgm:spPr/>
    </dgm:pt>
    <dgm:pt modelId="{4E5C40D8-D9C0-4627-8330-72CE2EC3F169}" type="pres">
      <dgm:prSet presAssocID="{7E02C98A-73F4-4679-BE1E-75E3DF37BA3E}" presName="bgRect" presStyleLbl="bgShp" presStyleIdx="1" presStyleCnt="3"/>
      <dgm:spPr/>
    </dgm:pt>
    <dgm:pt modelId="{9C600357-D62D-4D40-B6AE-016E0925C336}" type="pres">
      <dgm:prSet presAssocID="{7E02C98A-73F4-4679-BE1E-75E3DF37BA3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C427D0BC-8EAC-43AA-ABAB-AF4AB279524B}" type="pres">
      <dgm:prSet presAssocID="{7E02C98A-73F4-4679-BE1E-75E3DF37BA3E}" presName="spaceRect" presStyleCnt="0"/>
      <dgm:spPr/>
    </dgm:pt>
    <dgm:pt modelId="{F7EE41E6-56A9-49D4-BAC5-86AC98AA16D9}" type="pres">
      <dgm:prSet presAssocID="{7E02C98A-73F4-4679-BE1E-75E3DF37BA3E}" presName="parTx" presStyleLbl="revTx" presStyleIdx="1" presStyleCnt="3">
        <dgm:presLayoutVars>
          <dgm:chMax val="0"/>
          <dgm:chPref val="0"/>
        </dgm:presLayoutVars>
      </dgm:prSet>
      <dgm:spPr/>
    </dgm:pt>
    <dgm:pt modelId="{A3BDEE19-73B5-4F4F-8615-727284CF711F}" type="pres">
      <dgm:prSet presAssocID="{B6AD4C7A-9C67-4DCA-8620-1BDDABD0CE4A}" presName="sibTrans" presStyleCnt="0"/>
      <dgm:spPr/>
    </dgm:pt>
    <dgm:pt modelId="{3386BD2F-D8D7-4D17-9FE9-8D877ECDD864}" type="pres">
      <dgm:prSet presAssocID="{50AEC24D-EA18-40BF-8A2E-9053C4B1BFC9}" presName="compNode" presStyleCnt="0"/>
      <dgm:spPr/>
    </dgm:pt>
    <dgm:pt modelId="{4F1864C6-6CAC-4AD8-A020-C7381B175785}" type="pres">
      <dgm:prSet presAssocID="{50AEC24D-EA18-40BF-8A2E-9053C4B1BFC9}" presName="bgRect" presStyleLbl="bgShp" presStyleIdx="2" presStyleCnt="3"/>
      <dgm:spPr/>
    </dgm:pt>
    <dgm:pt modelId="{F022BFB7-BF2E-40DA-BA6D-E126A7B62AEF}" type="pres">
      <dgm:prSet presAssocID="{50AEC24D-EA18-40BF-8A2E-9053C4B1BFC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are With Person"/>
        </a:ext>
      </dgm:extLst>
    </dgm:pt>
    <dgm:pt modelId="{CF4184DF-B003-416C-9BF6-34D6BBD42E9C}" type="pres">
      <dgm:prSet presAssocID="{50AEC24D-EA18-40BF-8A2E-9053C4B1BFC9}" presName="spaceRect" presStyleCnt="0"/>
      <dgm:spPr/>
    </dgm:pt>
    <dgm:pt modelId="{7FEFDFE5-A3E5-480F-B70A-07BD7C21E20F}" type="pres">
      <dgm:prSet presAssocID="{50AEC24D-EA18-40BF-8A2E-9053C4B1BFC9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E05902A-AA40-4541-BDFC-89433184D912}" type="presOf" srcId="{8E674F5B-57C4-4000-A137-F3BFEBC08C46}" destId="{36237C33-1B8E-437E-94F5-FF20282415BB}" srcOrd="0" destOrd="0" presId="urn:microsoft.com/office/officeart/2018/2/layout/IconVerticalSolidList"/>
    <dgm:cxn modelId="{E7B95D3A-5850-4546-B79F-EC08520FCA9E}" srcId="{8E674F5B-57C4-4000-A137-F3BFEBC08C46}" destId="{7E95AC13-FCEB-4E0F-A113-8D09B872EB10}" srcOrd="0" destOrd="0" parTransId="{E8B6BFE3-4DA5-4D5D-AAD7-554D18ADD3F7}" sibTransId="{1FB56A09-31DB-43F8-B093-866683E9D63B}"/>
    <dgm:cxn modelId="{C22C2076-741A-4CA7-8FDE-5FD755C1BDE0}" type="presOf" srcId="{50AEC24D-EA18-40BF-8A2E-9053C4B1BFC9}" destId="{7FEFDFE5-A3E5-480F-B70A-07BD7C21E20F}" srcOrd="0" destOrd="0" presId="urn:microsoft.com/office/officeart/2018/2/layout/IconVerticalSolidList"/>
    <dgm:cxn modelId="{D9420E93-43EA-46C7-9647-1B687DB4B5B9}" srcId="{8E674F5B-57C4-4000-A137-F3BFEBC08C46}" destId="{7E02C98A-73F4-4679-BE1E-75E3DF37BA3E}" srcOrd="1" destOrd="0" parTransId="{1181ABB1-455C-4FC5-80DE-0B99ED39468D}" sibTransId="{B6AD4C7A-9C67-4DCA-8620-1BDDABD0CE4A}"/>
    <dgm:cxn modelId="{21B5389B-13B0-47C7-8E28-F92FF4918A78}" type="presOf" srcId="{7E95AC13-FCEB-4E0F-A113-8D09B872EB10}" destId="{546B3BF6-31D3-4117-918B-0BBAAA3F0CD8}" srcOrd="0" destOrd="0" presId="urn:microsoft.com/office/officeart/2018/2/layout/IconVerticalSolidList"/>
    <dgm:cxn modelId="{FB82FDF2-6609-4D5D-8FFC-5E032DC2BCD2}" type="presOf" srcId="{7E02C98A-73F4-4679-BE1E-75E3DF37BA3E}" destId="{F7EE41E6-56A9-49D4-BAC5-86AC98AA16D9}" srcOrd="0" destOrd="0" presId="urn:microsoft.com/office/officeart/2018/2/layout/IconVerticalSolidList"/>
    <dgm:cxn modelId="{B2D968FD-CD4C-4F95-8F6E-E92776F44545}" srcId="{8E674F5B-57C4-4000-A137-F3BFEBC08C46}" destId="{50AEC24D-EA18-40BF-8A2E-9053C4B1BFC9}" srcOrd="2" destOrd="0" parTransId="{020DF755-0784-41D4-B3E0-E1589F0B632C}" sibTransId="{DAA8B7D9-A766-4619-96CE-078DF991822E}"/>
    <dgm:cxn modelId="{7E5AA14B-BA8F-4758-B88D-95C4AD5E97D9}" type="presParOf" srcId="{36237C33-1B8E-437E-94F5-FF20282415BB}" destId="{9E00F565-29C3-4248-99A0-F9AAB1DC9820}" srcOrd="0" destOrd="0" presId="urn:microsoft.com/office/officeart/2018/2/layout/IconVerticalSolidList"/>
    <dgm:cxn modelId="{1E41D5BA-4DF8-473A-B527-F09369828F0A}" type="presParOf" srcId="{9E00F565-29C3-4248-99A0-F9AAB1DC9820}" destId="{3AEB4613-6029-4D9D-A77A-DC0E6F377AF2}" srcOrd="0" destOrd="0" presId="urn:microsoft.com/office/officeart/2018/2/layout/IconVerticalSolidList"/>
    <dgm:cxn modelId="{67486A28-3DAD-4488-BF4E-D74E29B60804}" type="presParOf" srcId="{9E00F565-29C3-4248-99A0-F9AAB1DC9820}" destId="{FF16E469-64E1-4B86-8985-C42DE94A843F}" srcOrd="1" destOrd="0" presId="urn:microsoft.com/office/officeart/2018/2/layout/IconVerticalSolidList"/>
    <dgm:cxn modelId="{13C51964-E6AF-44C5-A58C-E596612AB2F1}" type="presParOf" srcId="{9E00F565-29C3-4248-99A0-F9AAB1DC9820}" destId="{B0230323-8907-456B-8D7F-F657DADD9F7A}" srcOrd="2" destOrd="0" presId="urn:microsoft.com/office/officeart/2018/2/layout/IconVerticalSolidList"/>
    <dgm:cxn modelId="{3E959C26-1BF1-4D02-A070-E9D44560FA8A}" type="presParOf" srcId="{9E00F565-29C3-4248-99A0-F9AAB1DC9820}" destId="{546B3BF6-31D3-4117-918B-0BBAAA3F0CD8}" srcOrd="3" destOrd="0" presId="urn:microsoft.com/office/officeart/2018/2/layout/IconVerticalSolidList"/>
    <dgm:cxn modelId="{EC38DBE0-A2E7-484F-8A6A-733501DCB698}" type="presParOf" srcId="{36237C33-1B8E-437E-94F5-FF20282415BB}" destId="{D2FE8D48-B4BF-48C4-BF27-7537D81B2C18}" srcOrd="1" destOrd="0" presId="urn:microsoft.com/office/officeart/2018/2/layout/IconVerticalSolidList"/>
    <dgm:cxn modelId="{9049395A-F8C8-4319-8A8B-7B8B1C9FD654}" type="presParOf" srcId="{36237C33-1B8E-437E-94F5-FF20282415BB}" destId="{9328520A-3AAA-41AC-8360-EFE720BD333F}" srcOrd="2" destOrd="0" presId="urn:microsoft.com/office/officeart/2018/2/layout/IconVerticalSolidList"/>
    <dgm:cxn modelId="{D039B58D-CC9E-46AA-906C-232D54229300}" type="presParOf" srcId="{9328520A-3AAA-41AC-8360-EFE720BD333F}" destId="{4E5C40D8-D9C0-4627-8330-72CE2EC3F169}" srcOrd="0" destOrd="0" presId="urn:microsoft.com/office/officeart/2018/2/layout/IconVerticalSolidList"/>
    <dgm:cxn modelId="{D61F6C88-40EE-4078-A7F3-F6A960990579}" type="presParOf" srcId="{9328520A-3AAA-41AC-8360-EFE720BD333F}" destId="{9C600357-D62D-4D40-B6AE-016E0925C336}" srcOrd="1" destOrd="0" presId="urn:microsoft.com/office/officeart/2018/2/layout/IconVerticalSolidList"/>
    <dgm:cxn modelId="{49A4BC49-4DE4-4241-8B04-15000AE851B3}" type="presParOf" srcId="{9328520A-3AAA-41AC-8360-EFE720BD333F}" destId="{C427D0BC-8EAC-43AA-ABAB-AF4AB279524B}" srcOrd="2" destOrd="0" presId="urn:microsoft.com/office/officeart/2018/2/layout/IconVerticalSolidList"/>
    <dgm:cxn modelId="{177A274A-239C-4936-9E49-9B55895A91D5}" type="presParOf" srcId="{9328520A-3AAA-41AC-8360-EFE720BD333F}" destId="{F7EE41E6-56A9-49D4-BAC5-86AC98AA16D9}" srcOrd="3" destOrd="0" presId="urn:microsoft.com/office/officeart/2018/2/layout/IconVerticalSolidList"/>
    <dgm:cxn modelId="{0262421C-81C4-49ED-8C94-51AF4473BBB8}" type="presParOf" srcId="{36237C33-1B8E-437E-94F5-FF20282415BB}" destId="{A3BDEE19-73B5-4F4F-8615-727284CF711F}" srcOrd="3" destOrd="0" presId="urn:microsoft.com/office/officeart/2018/2/layout/IconVerticalSolidList"/>
    <dgm:cxn modelId="{15367605-2C35-444A-9E40-6A9EFF1B7C37}" type="presParOf" srcId="{36237C33-1B8E-437E-94F5-FF20282415BB}" destId="{3386BD2F-D8D7-4D17-9FE9-8D877ECDD864}" srcOrd="4" destOrd="0" presId="urn:microsoft.com/office/officeart/2018/2/layout/IconVerticalSolidList"/>
    <dgm:cxn modelId="{95C5F199-D019-4677-9F89-CAFADEC16D44}" type="presParOf" srcId="{3386BD2F-D8D7-4D17-9FE9-8D877ECDD864}" destId="{4F1864C6-6CAC-4AD8-A020-C7381B175785}" srcOrd="0" destOrd="0" presId="urn:microsoft.com/office/officeart/2018/2/layout/IconVerticalSolidList"/>
    <dgm:cxn modelId="{AF124A78-0A81-4856-AE5F-2215B20A2292}" type="presParOf" srcId="{3386BD2F-D8D7-4D17-9FE9-8D877ECDD864}" destId="{F022BFB7-BF2E-40DA-BA6D-E126A7B62AEF}" srcOrd="1" destOrd="0" presId="urn:microsoft.com/office/officeart/2018/2/layout/IconVerticalSolidList"/>
    <dgm:cxn modelId="{1E293692-5161-40E2-9BA3-782C2B00021D}" type="presParOf" srcId="{3386BD2F-D8D7-4D17-9FE9-8D877ECDD864}" destId="{CF4184DF-B003-416C-9BF6-34D6BBD42E9C}" srcOrd="2" destOrd="0" presId="urn:microsoft.com/office/officeart/2018/2/layout/IconVerticalSolidList"/>
    <dgm:cxn modelId="{2F26FAFC-45B4-4089-AE03-56257F740F95}" type="presParOf" srcId="{3386BD2F-D8D7-4D17-9FE9-8D877ECDD864}" destId="{7FEFDFE5-A3E5-480F-B70A-07BD7C21E20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E8A0B4-5829-4841-A37C-774B0A7E66EB}">
      <dsp:nvSpPr>
        <dsp:cNvPr id="0" name=""/>
        <dsp:cNvSpPr/>
      </dsp:nvSpPr>
      <dsp:spPr>
        <a:xfrm>
          <a:off x="212335" y="469890"/>
          <a:ext cx="1335915" cy="1335915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706603-293D-4A6D-AEE2-38C8AF7769BB}">
      <dsp:nvSpPr>
        <dsp:cNvPr id="0" name=""/>
        <dsp:cNvSpPr/>
      </dsp:nvSpPr>
      <dsp:spPr>
        <a:xfrm>
          <a:off x="492877" y="750432"/>
          <a:ext cx="774830" cy="7748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A6494A-1F2E-4B65-84B9-EFA94F11120E}">
      <dsp:nvSpPr>
        <dsp:cNvPr id="0" name=""/>
        <dsp:cNvSpPr/>
      </dsp:nvSpPr>
      <dsp:spPr>
        <a:xfrm>
          <a:off x="1834517" y="469890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The Frederick County Board of Health welcomes and encourages public comment.</a:t>
          </a:r>
        </a:p>
      </dsp:txBody>
      <dsp:txXfrm>
        <a:off x="1834517" y="469890"/>
        <a:ext cx="3148942" cy="1335915"/>
      </dsp:txXfrm>
    </dsp:sp>
    <dsp:sp modelId="{D209CAA1-1E5D-49F9-BF6E-EA48D2C1C36D}">
      <dsp:nvSpPr>
        <dsp:cNvPr id="0" name=""/>
        <dsp:cNvSpPr/>
      </dsp:nvSpPr>
      <dsp:spPr>
        <a:xfrm>
          <a:off x="5532139" y="469890"/>
          <a:ext cx="1335915" cy="1335915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9EA636-1A28-4B24-9D4D-B41A8EECC578}">
      <dsp:nvSpPr>
        <dsp:cNvPr id="0" name=""/>
        <dsp:cNvSpPr/>
      </dsp:nvSpPr>
      <dsp:spPr>
        <a:xfrm>
          <a:off x="5812681" y="750432"/>
          <a:ext cx="774830" cy="77483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4DF51D-A70D-4CD2-9A4F-8E2B483C7644}">
      <dsp:nvSpPr>
        <dsp:cNvPr id="0" name=""/>
        <dsp:cNvSpPr/>
      </dsp:nvSpPr>
      <dsp:spPr>
        <a:xfrm>
          <a:off x="7154322" y="469890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Public comment is not intended to be a question-and-answer platform with the Board members.  Generally, Board members will not respond to comments made.  </a:t>
          </a:r>
        </a:p>
      </dsp:txBody>
      <dsp:txXfrm>
        <a:off x="7154322" y="469890"/>
        <a:ext cx="3148942" cy="1335915"/>
      </dsp:txXfrm>
    </dsp:sp>
    <dsp:sp modelId="{44372E08-1E81-4C69-9954-4357FBA53386}">
      <dsp:nvSpPr>
        <dsp:cNvPr id="0" name=""/>
        <dsp:cNvSpPr/>
      </dsp:nvSpPr>
      <dsp:spPr>
        <a:xfrm>
          <a:off x="212335" y="2545532"/>
          <a:ext cx="1335915" cy="1335915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5A19E8-B5F5-452E-B587-D704D339CD1F}">
      <dsp:nvSpPr>
        <dsp:cNvPr id="0" name=""/>
        <dsp:cNvSpPr/>
      </dsp:nvSpPr>
      <dsp:spPr>
        <a:xfrm>
          <a:off x="492877" y="2826074"/>
          <a:ext cx="774830" cy="77483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1F82D-6D5B-4CF2-8DAF-C5185ABDF505}">
      <dsp:nvSpPr>
        <dsp:cNvPr id="0" name=""/>
        <dsp:cNvSpPr/>
      </dsp:nvSpPr>
      <dsp:spPr>
        <a:xfrm>
          <a:off x="1834517" y="2819849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Public comment is open to members of the public who are present in the room. Individual providing public comment have up to 3 minutes and will be asked to complete comments when the buzzer sounds.  A total of 15 minutes is allocated for public comment on today’s agenda.  </a:t>
          </a:r>
        </a:p>
      </dsp:txBody>
      <dsp:txXfrm>
        <a:off x="1834517" y="2819849"/>
        <a:ext cx="3148942" cy="1335915"/>
      </dsp:txXfrm>
    </dsp:sp>
    <dsp:sp modelId="{E09B27E6-C81F-49BB-AC9F-BD94D733B45B}">
      <dsp:nvSpPr>
        <dsp:cNvPr id="0" name=""/>
        <dsp:cNvSpPr/>
      </dsp:nvSpPr>
      <dsp:spPr>
        <a:xfrm>
          <a:off x="5532139" y="2545532"/>
          <a:ext cx="1335915" cy="1335915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DF5C80-73FA-4F9C-B9C6-F85C4FACFA86}">
      <dsp:nvSpPr>
        <dsp:cNvPr id="0" name=""/>
        <dsp:cNvSpPr/>
      </dsp:nvSpPr>
      <dsp:spPr>
        <a:xfrm>
          <a:off x="5812681" y="2826074"/>
          <a:ext cx="774830" cy="77483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962AB8-D39A-41B0-B12B-06CF6A720455}">
      <dsp:nvSpPr>
        <dsp:cNvPr id="0" name=""/>
        <dsp:cNvSpPr/>
      </dsp:nvSpPr>
      <dsp:spPr>
        <a:xfrm>
          <a:off x="7154322" y="2545532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Members of the public wishing to share additional comments with the committee may do so by emailing </a:t>
          </a:r>
          <a:r>
            <a:rPr lang="en-US" sz="2000" u="sng" kern="1200" dirty="0"/>
            <a:t>boardofhealth@frederickcountymd.gov</a:t>
          </a:r>
          <a:r>
            <a:rPr lang="en-US" sz="2000" kern="1200" dirty="0"/>
            <a:t>. </a:t>
          </a:r>
        </a:p>
      </dsp:txBody>
      <dsp:txXfrm>
        <a:off x="7154322" y="2545532"/>
        <a:ext cx="3148942" cy="13359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653E37-6E52-414F-853C-FED205FE8231}">
      <dsp:nvSpPr>
        <dsp:cNvPr id="0" name=""/>
        <dsp:cNvSpPr/>
      </dsp:nvSpPr>
      <dsp:spPr>
        <a:xfrm>
          <a:off x="0" y="3928"/>
          <a:ext cx="10515600" cy="83603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FEDFD0-A21F-4CF8-9A2D-FC9D2C1DF8E1}">
      <dsp:nvSpPr>
        <dsp:cNvPr id="0" name=""/>
        <dsp:cNvSpPr/>
      </dsp:nvSpPr>
      <dsp:spPr>
        <a:xfrm>
          <a:off x="1" y="29302"/>
          <a:ext cx="966071" cy="785291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92FA10-62B7-48CC-9E2C-8A5637CFD4D2}">
      <dsp:nvSpPr>
        <dsp:cNvPr id="0" name=""/>
        <dsp:cNvSpPr/>
      </dsp:nvSpPr>
      <dsp:spPr>
        <a:xfrm>
          <a:off x="966073" y="3928"/>
          <a:ext cx="9505881" cy="914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776" tIns="96776" rIns="96776" bIns="96776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Application opened in May for Chamber of Commerce member and Mental Health Professional, closed in June</a:t>
          </a:r>
        </a:p>
      </dsp:txBody>
      <dsp:txXfrm>
        <a:off x="966073" y="3928"/>
        <a:ext cx="9505881" cy="914416"/>
      </dsp:txXfrm>
    </dsp:sp>
    <dsp:sp modelId="{443BBFAA-A517-4801-AD73-A809421D977D}">
      <dsp:nvSpPr>
        <dsp:cNvPr id="0" name=""/>
        <dsp:cNvSpPr/>
      </dsp:nvSpPr>
      <dsp:spPr>
        <a:xfrm>
          <a:off x="0" y="1146949"/>
          <a:ext cx="10515600" cy="83603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73E1D-5CC7-4D47-AEEB-94132E2552CB}">
      <dsp:nvSpPr>
        <dsp:cNvPr id="0" name=""/>
        <dsp:cNvSpPr/>
      </dsp:nvSpPr>
      <dsp:spPr>
        <a:xfrm>
          <a:off x="252901" y="1335058"/>
          <a:ext cx="460270" cy="45982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821766-AC16-4749-B5F2-AC6F409F0DCE}">
      <dsp:nvSpPr>
        <dsp:cNvPr id="0" name=""/>
        <dsp:cNvSpPr/>
      </dsp:nvSpPr>
      <dsp:spPr>
        <a:xfrm>
          <a:off x="966073" y="1146949"/>
          <a:ext cx="9505881" cy="914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776" tIns="96776" rIns="96776" bIns="96776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Health Department reviewed applications and made recommendations</a:t>
          </a:r>
        </a:p>
      </dsp:txBody>
      <dsp:txXfrm>
        <a:off x="966073" y="1146949"/>
        <a:ext cx="9505881" cy="914416"/>
      </dsp:txXfrm>
    </dsp:sp>
    <dsp:sp modelId="{F306F49F-B19C-4E1E-B76E-CCFD90AD07F4}">
      <dsp:nvSpPr>
        <dsp:cNvPr id="0" name=""/>
        <dsp:cNvSpPr/>
      </dsp:nvSpPr>
      <dsp:spPr>
        <a:xfrm>
          <a:off x="0" y="2289971"/>
          <a:ext cx="10515600" cy="83603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9B108E-FADA-47EC-B531-F12EEF7F8C0E}">
      <dsp:nvSpPr>
        <dsp:cNvPr id="0" name=""/>
        <dsp:cNvSpPr/>
      </dsp:nvSpPr>
      <dsp:spPr>
        <a:xfrm>
          <a:off x="252901" y="2478079"/>
          <a:ext cx="460270" cy="45982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360F3E-9034-4075-803A-81787862DB5E}">
      <dsp:nvSpPr>
        <dsp:cNvPr id="0" name=""/>
        <dsp:cNvSpPr/>
      </dsp:nvSpPr>
      <dsp:spPr>
        <a:xfrm>
          <a:off x="966073" y="2289971"/>
          <a:ext cx="9505881" cy="914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776" tIns="96776" rIns="96776" bIns="96776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Board of Health meet with recommended candidates in July</a:t>
          </a:r>
        </a:p>
      </dsp:txBody>
      <dsp:txXfrm>
        <a:off x="966073" y="2289971"/>
        <a:ext cx="9505881" cy="914416"/>
      </dsp:txXfrm>
    </dsp:sp>
    <dsp:sp modelId="{C188B61F-279C-4E19-8942-4A195777A247}">
      <dsp:nvSpPr>
        <dsp:cNvPr id="0" name=""/>
        <dsp:cNvSpPr/>
      </dsp:nvSpPr>
      <dsp:spPr>
        <a:xfrm>
          <a:off x="0" y="3432992"/>
          <a:ext cx="10515600" cy="83603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D50AA9-45A4-4E70-AE92-1C78833EFB30}">
      <dsp:nvSpPr>
        <dsp:cNvPr id="0" name=""/>
        <dsp:cNvSpPr/>
      </dsp:nvSpPr>
      <dsp:spPr>
        <a:xfrm>
          <a:off x="252901" y="3621100"/>
          <a:ext cx="460270" cy="45982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300964-DAE8-4D15-8D1E-227934F1F9BA}">
      <dsp:nvSpPr>
        <dsp:cNvPr id="0" name=""/>
        <dsp:cNvSpPr/>
      </dsp:nvSpPr>
      <dsp:spPr>
        <a:xfrm>
          <a:off x="966073" y="3432992"/>
          <a:ext cx="9505881" cy="914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776" tIns="96776" rIns="96776" bIns="96776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Health Officer will provide background and onboarding information for new liaisons prior to October meeting</a:t>
          </a:r>
        </a:p>
      </dsp:txBody>
      <dsp:txXfrm>
        <a:off x="966073" y="3432992"/>
        <a:ext cx="9505881" cy="9144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160533-2540-4994-9B25-97695F41380C}">
      <dsp:nvSpPr>
        <dsp:cNvPr id="0" name=""/>
        <dsp:cNvSpPr/>
      </dsp:nvSpPr>
      <dsp:spPr>
        <a:xfrm>
          <a:off x="0" y="4214"/>
          <a:ext cx="10515600" cy="95108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67CC25-03E2-4EC5-BD33-5EF28793B078}">
      <dsp:nvSpPr>
        <dsp:cNvPr id="0" name=""/>
        <dsp:cNvSpPr/>
      </dsp:nvSpPr>
      <dsp:spPr>
        <a:xfrm>
          <a:off x="287702" y="218207"/>
          <a:ext cx="523607" cy="523095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4CF3C1-ECAE-40BB-98F5-34601B4EED7A}">
      <dsp:nvSpPr>
        <dsp:cNvPr id="0" name=""/>
        <dsp:cNvSpPr/>
      </dsp:nvSpPr>
      <dsp:spPr>
        <a:xfrm>
          <a:off x="1099012" y="4214"/>
          <a:ext cx="9399662" cy="980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802" tIns="103802" rIns="103802" bIns="103802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Liaisons shall be appointed and confirmed by a majority of the Board of Health</a:t>
          </a:r>
        </a:p>
      </dsp:txBody>
      <dsp:txXfrm>
        <a:off x="1099012" y="4214"/>
        <a:ext cx="9399662" cy="980804"/>
      </dsp:txXfrm>
    </dsp:sp>
    <dsp:sp modelId="{2E77C87B-EBE5-474D-91A3-F3FFF1E9177A}">
      <dsp:nvSpPr>
        <dsp:cNvPr id="0" name=""/>
        <dsp:cNvSpPr/>
      </dsp:nvSpPr>
      <dsp:spPr>
        <a:xfrm>
          <a:off x="0" y="1230219"/>
          <a:ext cx="10515600" cy="95108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94F600-56EB-4A3A-B392-291C455E58E9}">
      <dsp:nvSpPr>
        <dsp:cNvPr id="0" name=""/>
        <dsp:cNvSpPr/>
      </dsp:nvSpPr>
      <dsp:spPr>
        <a:xfrm>
          <a:off x="287702" y="1444213"/>
          <a:ext cx="523607" cy="52309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978850-DC0B-42D9-9D1E-370F38596048}">
      <dsp:nvSpPr>
        <dsp:cNvPr id="0" name=""/>
        <dsp:cNvSpPr/>
      </dsp:nvSpPr>
      <dsp:spPr>
        <a:xfrm>
          <a:off x="1099012" y="1230219"/>
          <a:ext cx="9399662" cy="980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802" tIns="103802" rIns="103802" bIns="103802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Liaisons shall have no voting privileges, and will not be counted in determining the presence of a quorum</a:t>
          </a:r>
        </a:p>
      </dsp:txBody>
      <dsp:txXfrm>
        <a:off x="1099012" y="1230219"/>
        <a:ext cx="9399662" cy="980804"/>
      </dsp:txXfrm>
    </dsp:sp>
    <dsp:sp modelId="{5A5ACA47-1A93-46F1-BEF5-D1420B1A5240}">
      <dsp:nvSpPr>
        <dsp:cNvPr id="0" name=""/>
        <dsp:cNvSpPr/>
      </dsp:nvSpPr>
      <dsp:spPr>
        <a:xfrm>
          <a:off x="0" y="2456225"/>
          <a:ext cx="10515600" cy="95108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B6031E-883E-4EC5-83B2-309A0066D541}">
      <dsp:nvSpPr>
        <dsp:cNvPr id="0" name=""/>
        <dsp:cNvSpPr/>
      </dsp:nvSpPr>
      <dsp:spPr>
        <a:xfrm>
          <a:off x="287702" y="2670219"/>
          <a:ext cx="523607" cy="52309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36C732-4FCE-4816-8B13-FD771C10F7F6}">
      <dsp:nvSpPr>
        <dsp:cNvPr id="0" name=""/>
        <dsp:cNvSpPr/>
      </dsp:nvSpPr>
      <dsp:spPr>
        <a:xfrm>
          <a:off x="1099012" y="2456225"/>
          <a:ext cx="9399662" cy="980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802" tIns="103802" rIns="103802" bIns="103802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Liaisons will serve without compensation.</a:t>
          </a:r>
        </a:p>
      </dsp:txBody>
      <dsp:txXfrm>
        <a:off x="1099012" y="2456225"/>
        <a:ext cx="9399662" cy="980804"/>
      </dsp:txXfrm>
    </dsp:sp>
    <dsp:sp modelId="{BB956270-F175-4562-AD8E-E33A042BB004}">
      <dsp:nvSpPr>
        <dsp:cNvPr id="0" name=""/>
        <dsp:cNvSpPr/>
      </dsp:nvSpPr>
      <dsp:spPr>
        <a:xfrm>
          <a:off x="0" y="3682231"/>
          <a:ext cx="10515600" cy="95108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B73623-D899-48EC-8E53-59352D6C44F4}">
      <dsp:nvSpPr>
        <dsp:cNvPr id="0" name=""/>
        <dsp:cNvSpPr/>
      </dsp:nvSpPr>
      <dsp:spPr>
        <a:xfrm>
          <a:off x="287702" y="3896225"/>
          <a:ext cx="523607" cy="52309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BD62D3-91C6-4369-9086-E9137704EB74}">
      <dsp:nvSpPr>
        <dsp:cNvPr id="0" name=""/>
        <dsp:cNvSpPr/>
      </dsp:nvSpPr>
      <dsp:spPr>
        <a:xfrm>
          <a:off x="1099012" y="3682231"/>
          <a:ext cx="9399662" cy="980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802" tIns="103802" rIns="103802" bIns="10380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With the exception of some of the initial appointments, the term of office of each of the members shall be for a period of three (3) years.</a:t>
          </a:r>
        </a:p>
      </dsp:txBody>
      <dsp:txXfrm>
        <a:off x="1099012" y="3682231"/>
        <a:ext cx="9399662" cy="9808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EB4613-6029-4D9D-A77A-DC0E6F377AF2}">
      <dsp:nvSpPr>
        <dsp:cNvPr id="0" name=""/>
        <dsp:cNvSpPr/>
      </dsp:nvSpPr>
      <dsp:spPr>
        <a:xfrm>
          <a:off x="0" y="3939"/>
          <a:ext cx="10515600" cy="116843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16E469-64E1-4B86-8985-C42DE94A843F}">
      <dsp:nvSpPr>
        <dsp:cNvPr id="0" name=""/>
        <dsp:cNvSpPr/>
      </dsp:nvSpPr>
      <dsp:spPr>
        <a:xfrm>
          <a:off x="353451" y="266837"/>
          <a:ext cx="643267" cy="64263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6B3BF6-31D3-4117-918B-0BBAAA3F0CD8}">
      <dsp:nvSpPr>
        <dsp:cNvPr id="0" name=""/>
        <dsp:cNvSpPr/>
      </dsp:nvSpPr>
      <dsp:spPr>
        <a:xfrm>
          <a:off x="1350170" y="3939"/>
          <a:ext cx="9058053" cy="11695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80" tIns="123780" rIns="123780" bIns="12378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Liaisons may be reappointed but may not serve more than 2 full consecutive 3-year terms.</a:t>
          </a:r>
        </a:p>
      </dsp:txBody>
      <dsp:txXfrm>
        <a:off x="1350170" y="3939"/>
        <a:ext cx="9058053" cy="1169577"/>
      </dsp:txXfrm>
    </dsp:sp>
    <dsp:sp modelId="{4E5C40D8-D9C0-4627-8330-72CE2EC3F169}">
      <dsp:nvSpPr>
        <dsp:cNvPr id="0" name=""/>
        <dsp:cNvSpPr/>
      </dsp:nvSpPr>
      <dsp:spPr>
        <a:xfrm>
          <a:off x="0" y="1433422"/>
          <a:ext cx="10515600" cy="116843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600357-D62D-4D40-B6AE-016E0925C336}">
      <dsp:nvSpPr>
        <dsp:cNvPr id="0" name=""/>
        <dsp:cNvSpPr/>
      </dsp:nvSpPr>
      <dsp:spPr>
        <a:xfrm>
          <a:off x="353451" y="1696320"/>
          <a:ext cx="643267" cy="64263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EE41E6-56A9-49D4-BAC5-86AC98AA16D9}">
      <dsp:nvSpPr>
        <dsp:cNvPr id="0" name=""/>
        <dsp:cNvSpPr/>
      </dsp:nvSpPr>
      <dsp:spPr>
        <a:xfrm>
          <a:off x="1350170" y="1433422"/>
          <a:ext cx="9058053" cy="11695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80" tIns="123780" rIns="123780" bIns="12378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Vacancies shall be filled on the same basis as the original appointments for unexpired terms and shall be filled with a person of the same or similar background of the liaisons being replaced. </a:t>
          </a:r>
        </a:p>
      </dsp:txBody>
      <dsp:txXfrm>
        <a:off x="1350170" y="1433422"/>
        <a:ext cx="9058053" cy="1169577"/>
      </dsp:txXfrm>
    </dsp:sp>
    <dsp:sp modelId="{4F1864C6-6CAC-4AD8-A020-C7381B175785}">
      <dsp:nvSpPr>
        <dsp:cNvPr id="0" name=""/>
        <dsp:cNvSpPr/>
      </dsp:nvSpPr>
      <dsp:spPr>
        <a:xfrm>
          <a:off x="0" y="2862906"/>
          <a:ext cx="10515600" cy="116843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22BFB7-BF2E-40DA-BA6D-E126A7B62AEF}">
      <dsp:nvSpPr>
        <dsp:cNvPr id="0" name=""/>
        <dsp:cNvSpPr/>
      </dsp:nvSpPr>
      <dsp:spPr>
        <a:xfrm>
          <a:off x="353451" y="3125803"/>
          <a:ext cx="643267" cy="64263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EFDFE5-A3E5-480F-B70A-07BD7C21E20F}">
      <dsp:nvSpPr>
        <dsp:cNvPr id="0" name=""/>
        <dsp:cNvSpPr/>
      </dsp:nvSpPr>
      <dsp:spPr>
        <a:xfrm>
          <a:off x="1350170" y="2862906"/>
          <a:ext cx="9058053" cy="11695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80" tIns="123780" rIns="123780" bIns="12378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Liaisons shall continue in office until their successors are appointed and qualified.</a:t>
          </a:r>
        </a:p>
      </dsp:txBody>
      <dsp:txXfrm>
        <a:off x="1350170" y="2862906"/>
        <a:ext cx="9058053" cy="11695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546E8C7-E470-4CCA-8398-8355534C5D83}" type="datetimeFigureOut">
              <a:rPr lang="en-US" smtClean="0"/>
              <a:t>7/21/2025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BDC2DEC-68BC-4DCB-A2EE-4F75A9D904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875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C2DEC-68BC-4DCB-A2EE-4F75A9D9045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7123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C2DEC-68BC-4DCB-A2EE-4F75A9D9045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7228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you want references?</a:t>
            </a:r>
          </a:p>
          <a:p>
            <a:r>
              <a:rPr lang="en-US" dirty="0"/>
              <a:t>Do you want to interview applicants?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C2DEC-68BC-4DCB-A2EE-4F75A9D9045A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7843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8C746-161D-9D62-45CB-C6EBC3B75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BEDD6D-7FFD-31E4-27DB-275A19DE75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1142D3-F45D-3B1D-C841-BDAF5DF6BD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FCB89-C568-60D3-6190-5FEDAF1D5D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C2DEC-68BC-4DCB-A2EE-4F75A9D9045A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9541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BE2E10-C1B4-6DA7-7BAB-13719F480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363BA4-FBFC-33A5-310E-0AD9F864CD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AE5A71-7CA8-2620-44CE-F429BBE2EA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7120D4-341D-9722-114F-4F98113CCD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C2DEC-68BC-4DCB-A2EE-4F75A9D9045A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4308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F4A977-D578-59D1-F7BC-938609F0A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85EC85-4D4F-84BD-D0DA-EA0C155AB2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2EEDF4-FE22-6FDD-0FB3-1BA9612497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DC6A01-655A-4540-C6AB-AC530C1381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C2DEC-68BC-4DCB-A2EE-4F75A9D9045A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345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47D3E-C861-9C64-7C6C-AC8E5E5AE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871612-B230-962E-ABFF-028E89297A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81B2F4-B9A4-4F8D-F611-D8B0F86F31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5CAC35-0008-504E-F101-3D1AA8194B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C2DEC-68BC-4DCB-A2EE-4F75A9D9045A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70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C2DEC-68BC-4DCB-A2EE-4F75A9D9045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9417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C2DEC-68BC-4DCB-A2EE-4F75A9D9045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3907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C2DEC-68BC-4DCB-A2EE-4F75A9D9045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6871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C2DEC-68BC-4DCB-A2EE-4F75A9D9045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3948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C2DEC-68BC-4DCB-A2EE-4F75A9D9045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6320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C2DEC-68BC-4DCB-A2EE-4F75A9D9045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3374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C2DEC-68BC-4DCB-A2EE-4F75A9D9045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6408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C2DEC-68BC-4DCB-A2EE-4F75A9D9045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917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w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0" y="942108"/>
            <a:ext cx="12192000" cy="3843431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2602" y="5366554"/>
            <a:ext cx="4260800" cy="27694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Prepared for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759199"/>
            <a:ext cx="12192000" cy="1031876"/>
          </a:xfrm>
          <a:solidFill>
            <a:srgbClr val="0052A5">
              <a:alpha val="75000"/>
            </a:srgbClr>
          </a:solidFill>
        </p:spPr>
        <p:txBody>
          <a:bodyPr anchor="b">
            <a:normAutofit/>
          </a:bodyPr>
          <a:lstStyle>
            <a:lvl1pPr algn="r">
              <a:defRPr sz="40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7470000" y="5375866"/>
            <a:ext cx="4260800" cy="848642"/>
          </a:xfrm>
        </p:spPr>
        <p:txBody>
          <a:bodyPr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52602" y="5643494"/>
            <a:ext cx="4260800" cy="581014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CLIENT NAME  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-10390" y="909203"/>
            <a:ext cx="12202390" cy="0"/>
          </a:xfrm>
          <a:prstGeom prst="line">
            <a:avLst/>
          </a:prstGeom>
          <a:ln w="82550">
            <a:solidFill>
              <a:srgbClr val="0052A5">
                <a:alpha val="75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300" b="37900"/>
          <a:stretch/>
        </p:blipFill>
        <p:spPr>
          <a:xfrm>
            <a:off x="28575" y="61715"/>
            <a:ext cx="2237651" cy="719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092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2602" y="5366554"/>
            <a:ext cx="4260800" cy="27694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Prepared for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66001"/>
            <a:ext cx="12192000" cy="2094057"/>
          </a:xfrm>
          <a:solidFill>
            <a:srgbClr val="0052A5"/>
          </a:solidFill>
        </p:spPr>
        <p:txBody>
          <a:bodyPr anchor="b">
            <a:normAutofit/>
          </a:bodyPr>
          <a:lstStyle>
            <a:lvl1pPr algn="r">
              <a:defRPr sz="40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7470000" y="5375866"/>
            <a:ext cx="4260800" cy="848642"/>
          </a:xfrm>
        </p:spPr>
        <p:txBody>
          <a:bodyPr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52602" y="5643494"/>
            <a:ext cx="4260800" cy="581014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CLIENT NAME  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300" b="37900"/>
          <a:stretch/>
        </p:blipFill>
        <p:spPr>
          <a:xfrm>
            <a:off x="28575" y="61715"/>
            <a:ext cx="2237651" cy="719334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-10390" y="890153"/>
            <a:ext cx="12202390" cy="0"/>
          </a:xfrm>
          <a:prstGeom prst="line">
            <a:avLst/>
          </a:prstGeom>
          <a:ln w="825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1972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 userDrawn="1"/>
        </p:nvCxnSpPr>
        <p:spPr>
          <a:xfrm>
            <a:off x="-10390" y="890153"/>
            <a:ext cx="12202390" cy="0"/>
          </a:xfrm>
          <a:prstGeom prst="line">
            <a:avLst/>
          </a:prstGeom>
          <a:ln w="82550">
            <a:solidFill>
              <a:srgbClr val="0052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300" b="37900"/>
          <a:stretch/>
        </p:blipFill>
        <p:spPr>
          <a:xfrm>
            <a:off x="28575" y="61715"/>
            <a:ext cx="2237651" cy="719334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0" y="3390900"/>
            <a:ext cx="12192000" cy="1394638"/>
          </a:xfrm>
          <a:solidFill>
            <a:srgbClr val="0052A5"/>
          </a:solidFill>
        </p:spPr>
        <p:txBody>
          <a:bodyPr anchor="b">
            <a:normAutofit/>
          </a:bodyPr>
          <a:lstStyle>
            <a:lvl1pPr algn="r">
              <a:defRPr sz="40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882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ide by Side w Title B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 userDrawn="1"/>
        </p:nvSpPr>
        <p:spPr>
          <a:xfrm>
            <a:off x="1167" y="194602"/>
            <a:ext cx="12192000" cy="6617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en-US" sz="3700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167" y="6201330"/>
            <a:ext cx="12192000" cy="6617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en-US" sz="37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891" y="222250"/>
            <a:ext cx="11868895" cy="606425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6891" y="1731563"/>
            <a:ext cx="5787184" cy="43513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-228600">
              <a:defRPr sz="1600"/>
            </a:lvl2pPr>
            <a:lvl3pPr marL="457200" indent="-228600">
              <a:defRPr sz="1600"/>
            </a:lvl3pPr>
            <a:lvl4pPr marL="685800" indent="-228600">
              <a:defRPr sz="1600"/>
            </a:lvl4pPr>
            <a:lvl5pPr marL="914400" indent="-2286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91307" y="6211886"/>
            <a:ext cx="8405068" cy="646114"/>
          </a:xfrm>
        </p:spPr>
        <p:txBody>
          <a:bodyPr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List Q#s and relevant subgroups here; if 3 or less Qs, include Q text; if more than 3, just list Q#s like demo slide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339497" y="6356350"/>
            <a:ext cx="2395303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Market Street Research | Page </a:t>
            </a:r>
            <a:fld id="{300ED257-06B6-4717-AB39-CFF5462A5EB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18" t="32500" r="24268" b="31945"/>
          <a:stretch/>
        </p:blipFill>
        <p:spPr>
          <a:xfrm>
            <a:off x="137655" y="6281665"/>
            <a:ext cx="499653" cy="515770"/>
          </a:xfrm>
          <a:prstGeom prst="rect">
            <a:avLst/>
          </a:prstGeom>
        </p:spPr>
      </p:pic>
      <p:sp>
        <p:nvSpPr>
          <p:cNvPr id="14" name="Content Placeholder 2"/>
          <p:cNvSpPr>
            <a:spLocks noGrp="1"/>
          </p:cNvSpPr>
          <p:nvPr>
            <p:ph sz="half" idx="13"/>
          </p:nvPr>
        </p:nvSpPr>
        <p:spPr>
          <a:xfrm>
            <a:off x="6202783" y="1731563"/>
            <a:ext cx="5787184" cy="43513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-228600">
              <a:defRPr sz="1600"/>
            </a:lvl2pPr>
            <a:lvl3pPr marL="457200" indent="-228600">
              <a:defRPr sz="1600"/>
            </a:lvl3pPr>
            <a:lvl4pPr marL="685800" indent="-228600">
              <a:defRPr sz="1600"/>
            </a:lvl4pPr>
            <a:lvl5pPr marL="914400" indent="-2286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028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ide by Side w Ope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46891" y="222250"/>
            <a:ext cx="11868895" cy="606425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146891" y="1731563"/>
            <a:ext cx="5787184" cy="43513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-228600">
              <a:defRPr sz="1600"/>
            </a:lvl2pPr>
            <a:lvl3pPr marL="457200" indent="-228600">
              <a:defRPr sz="1600"/>
            </a:lvl3pPr>
            <a:lvl4pPr marL="685800" indent="-228600">
              <a:defRPr sz="1600"/>
            </a:lvl4pPr>
            <a:lvl5pPr marL="914400" indent="-2286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6202783" y="1731563"/>
            <a:ext cx="5787184" cy="43513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-228600">
              <a:defRPr sz="1600"/>
            </a:lvl2pPr>
            <a:lvl3pPr marL="457200" indent="-228600">
              <a:defRPr sz="1600"/>
            </a:lvl3pPr>
            <a:lvl4pPr marL="685800" indent="-228600">
              <a:defRPr sz="1600"/>
            </a:lvl4pPr>
            <a:lvl5pPr marL="914400" indent="-2286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1167" y="6201330"/>
            <a:ext cx="12192000" cy="6617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en-US" sz="3700" dirty="0"/>
          </a:p>
        </p:txBody>
      </p:sp>
      <p:sp>
        <p:nvSpPr>
          <p:cNvPr id="1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91307" y="6211886"/>
            <a:ext cx="8405068" cy="646114"/>
          </a:xfrm>
        </p:spPr>
        <p:txBody>
          <a:bodyPr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List Q#s and relevant subgroups here; if 3 or less Qs, include Q text; if more than 3, just list Q#s like demo slide</a:t>
            </a:r>
          </a:p>
        </p:txBody>
      </p:sp>
      <p:sp>
        <p:nvSpPr>
          <p:cNvPr id="2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339497" y="6356350"/>
            <a:ext cx="2395303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Market Street Research | Page </a:t>
            </a:r>
            <a:fld id="{300ED257-06B6-4717-AB39-CFF5462A5EB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18" t="32500" r="24268" b="31945"/>
          <a:stretch/>
        </p:blipFill>
        <p:spPr>
          <a:xfrm>
            <a:off x="137655" y="6281665"/>
            <a:ext cx="499653" cy="515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643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riad w Title B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146890" y="1731563"/>
            <a:ext cx="3679837" cy="43513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-228600">
              <a:defRPr sz="1600"/>
            </a:lvl2pPr>
            <a:lvl3pPr marL="457200" indent="-228600">
              <a:defRPr sz="1600"/>
            </a:lvl3pPr>
            <a:lvl4pPr marL="685800" indent="-228600">
              <a:defRPr sz="1600"/>
            </a:lvl4pPr>
            <a:lvl5pPr marL="914400" indent="-2286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3"/>
          </p:nvPr>
        </p:nvSpPr>
        <p:spPr>
          <a:xfrm>
            <a:off x="4241419" y="1731563"/>
            <a:ext cx="3679837" cy="43513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-228600">
              <a:defRPr sz="1600"/>
            </a:lvl2pPr>
            <a:lvl3pPr marL="457200" indent="-228600">
              <a:defRPr sz="1600"/>
            </a:lvl3pPr>
            <a:lvl4pPr marL="685800" indent="-228600">
              <a:defRPr sz="1600"/>
            </a:lvl4pPr>
            <a:lvl5pPr marL="914400" indent="-2286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sz="half" idx="14"/>
          </p:nvPr>
        </p:nvSpPr>
        <p:spPr>
          <a:xfrm>
            <a:off x="8335948" y="1731563"/>
            <a:ext cx="3679837" cy="43513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-228600">
              <a:defRPr sz="1600"/>
            </a:lvl2pPr>
            <a:lvl3pPr marL="457200" indent="-228600">
              <a:defRPr sz="1600"/>
            </a:lvl3pPr>
            <a:lvl4pPr marL="685800" indent="-228600">
              <a:defRPr sz="1600"/>
            </a:lvl4pPr>
            <a:lvl5pPr marL="914400" indent="-2286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167" y="194602"/>
            <a:ext cx="12192000" cy="6617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en-US" sz="3700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167" y="6201330"/>
            <a:ext cx="12192000" cy="6617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en-US" sz="3700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46891" y="222250"/>
            <a:ext cx="11868895" cy="606425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91307" y="6211886"/>
            <a:ext cx="8405068" cy="646114"/>
          </a:xfrm>
        </p:spPr>
        <p:txBody>
          <a:bodyPr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List Q#s and relevant subgroups here; if 3 or less Qs, include Q text; if more than 3, just list Q#s like demo slide</a:t>
            </a:r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339497" y="6356350"/>
            <a:ext cx="2395303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Market Street Research | Page </a:t>
            </a:r>
            <a:fld id="{300ED257-06B6-4717-AB39-CFF5462A5EB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18" t="32500" r="24268" b="31945"/>
          <a:stretch/>
        </p:blipFill>
        <p:spPr>
          <a:xfrm>
            <a:off x="137655" y="6281665"/>
            <a:ext cx="499653" cy="515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223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riad w Ope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sz="half" idx="1"/>
          </p:nvPr>
        </p:nvSpPr>
        <p:spPr>
          <a:xfrm>
            <a:off x="146890" y="1731563"/>
            <a:ext cx="3679837" cy="43513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-228600">
              <a:defRPr sz="1600"/>
            </a:lvl2pPr>
            <a:lvl3pPr marL="457200" indent="-228600">
              <a:defRPr sz="1600"/>
            </a:lvl3pPr>
            <a:lvl4pPr marL="685800" indent="-228600">
              <a:defRPr sz="1600"/>
            </a:lvl4pPr>
            <a:lvl5pPr marL="914400" indent="-2286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3"/>
          </p:nvPr>
        </p:nvSpPr>
        <p:spPr>
          <a:xfrm>
            <a:off x="4241419" y="1731563"/>
            <a:ext cx="3679837" cy="43513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-228600">
              <a:defRPr sz="1600"/>
            </a:lvl2pPr>
            <a:lvl3pPr marL="457200" indent="-228600">
              <a:defRPr sz="1600"/>
            </a:lvl3pPr>
            <a:lvl4pPr marL="685800" indent="-228600">
              <a:defRPr sz="1600"/>
            </a:lvl4pPr>
            <a:lvl5pPr marL="914400" indent="-2286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4"/>
          </p:nvPr>
        </p:nvSpPr>
        <p:spPr>
          <a:xfrm>
            <a:off x="8335948" y="1731563"/>
            <a:ext cx="3679837" cy="43513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-228600">
              <a:defRPr sz="1600"/>
            </a:lvl2pPr>
            <a:lvl3pPr marL="457200" indent="-228600">
              <a:defRPr sz="1600"/>
            </a:lvl3pPr>
            <a:lvl4pPr marL="685800" indent="-228600">
              <a:defRPr sz="1600"/>
            </a:lvl4pPr>
            <a:lvl5pPr marL="914400" indent="-2286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167" y="6201330"/>
            <a:ext cx="12192000" cy="6617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en-US" sz="3700" dirty="0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91307" y="6211886"/>
            <a:ext cx="8405068" cy="646114"/>
          </a:xfrm>
        </p:spPr>
        <p:txBody>
          <a:bodyPr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List Q#s and relevant subgroups here; if 3 or less Qs, include Q text; if more than 3, just list Q#s like demo slide</a:t>
            </a: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339497" y="6356350"/>
            <a:ext cx="2395303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Market Street Research | Page </a:t>
            </a:r>
            <a:fld id="{300ED257-06B6-4717-AB39-CFF5462A5EB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18" t="32500" r="24268" b="31945"/>
          <a:stretch/>
        </p:blipFill>
        <p:spPr>
          <a:xfrm>
            <a:off x="137655" y="6281665"/>
            <a:ext cx="499653" cy="51577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146891" y="222250"/>
            <a:ext cx="11868895" cy="606425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22837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DDF50-881F-4242-9D06-A32CE768F96B}" type="datetimeFigureOut">
              <a:rPr lang="en-US" smtClean="0"/>
              <a:t>7/21/2025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E9411-7720-4B9E-ACFD-60BD215DDB4E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10062" y="30957"/>
            <a:ext cx="3571875" cy="482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584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8200" y="6356349"/>
            <a:ext cx="5350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List Q#s and relevant subgroups here; if 3 or less Qs, include Q text; if more than 3, just list Q#s like demo slide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71200" y="6356350"/>
            <a:ext cx="48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/>
                </a:solidFill>
              </a:defRPr>
            </a:lvl1pPr>
          </a:lstStyle>
          <a:p>
            <a:fld id="{300ED257-06B6-4717-AB39-CFF5462A5EB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42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2" r:id="rId4"/>
    <p:sldLayoutId id="2147483657" r:id="rId5"/>
    <p:sldLayoutId id="2147483653" r:id="rId6"/>
    <p:sldLayoutId id="2147483655" r:id="rId7"/>
    <p:sldLayoutId id="2147483659" r:id="rId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chrome-extension://efaidnbmnnnibpcajpcglclefindmkaj/https:/health.frederickcountymd.gov/ArchiveCenter/ViewFile/Item/156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chrome-extension://efaidnbmnnnibpcajpcglclefindmkaj/https:/health.frederickcountymd.gov/ArchiveCenter/ViewFile/Item/1569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69628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Frederick County Board of Health</a:t>
            </a:r>
            <a:br>
              <a:rPr lang="en-US" dirty="0"/>
            </a:br>
            <a:r>
              <a:rPr lang="en-US" dirty="0"/>
              <a:t>July 21,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D98B-14BB-4F58-9064-8AF63DCFD2B4}" type="slidenum">
              <a:rPr lang="en-US" smtClean="0"/>
              <a:t>1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89299"/>
            <a:ext cx="10515600" cy="4167051"/>
          </a:xfrm>
        </p:spPr>
        <p:txBody>
          <a:bodyPr>
            <a:noAutofit/>
          </a:bodyPr>
          <a:lstStyle/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buSzPts val="1100"/>
              <a:buFont typeface="+mj-lt"/>
              <a:buAutoNum type="romanUcPeriod"/>
            </a:pPr>
            <a:r>
              <a:rPr lang="en-US" sz="2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 (6pm)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Dr. Barbara Brookmyer, Health Officer for Frederick County</a:t>
            </a: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buSzPts val="1100"/>
              <a:buFont typeface="+mj-lt"/>
              <a:buAutoNum type="romanUcPeriod"/>
            </a:pPr>
            <a:r>
              <a:rPr lang="en-US" sz="2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Comments (6:00p.m. – 6:15 p.m. p.m.)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Members of the public will be given three (3) minutes to provide comments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available to attendees in the room.</a:t>
            </a: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buSzPts val="1100"/>
              <a:buFont typeface="+mj-lt"/>
              <a:buAutoNum type="romanUcPeriod"/>
            </a:pPr>
            <a:r>
              <a:rPr lang="en-US" sz="2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Approval of Minutes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u="sng" dirty="0">
                <a:solidFill>
                  <a:srgbClr val="0052A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05/15/2025</a:t>
            </a:r>
            <a:endParaRPr lang="en-US" sz="2000" dirty="0">
              <a:solidFill>
                <a:srgbClr val="0052A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buSzPts val="1100"/>
              <a:buFont typeface="+mj-lt"/>
              <a:buAutoNum type="romanUcPeriod"/>
            </a:pPr>
            <a:r>
              <a:rPr lang="en-US" sz="2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Old Business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Liaisons</a:t>
            </a:r>
          </a:p>
          <a:p>
            <a:pPr marL="1143000" marR="0" lvl="2" indent="-228600">
              <a:lnSpc>
                <a:spcPct val="110000"/>
              </a:lnSpc>
              <a:spcBef>
                <a:spcPts val="0"/>
              </a:spcBef>
              <a:buFont typeface="+mj-lt"/>
              <a:buAutoNum type="romanLcPeriod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Discussion of Recommended Appointments</a:t>
            </a:r>
          </a:p>
          <a:p>
            <a:pPr marL="1143000" marR="0" lvl="2" indent="-228600">
              <a:lnSpc>
                <a:spcPct val="110000"/>
              </a:lnSpc>
              <a:spcBef>
                <a:spcPts val="0"/>
              </a:spcBef>
              <a:buFont typeface="+mj-lt"/>
              <a:buAutoNum type="romanLcPeriod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Confirmation of Recommended Appointments</a:t>
            </a:r>
          </a:p>
          <a:p>
            <a:pPr marL="742950" marR="0" lvl="1" indent="-28575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Environmental Health Cost of Service Adjustment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10000"/>
              </a:lnSpc>
              <a:spcBef>
                <a:spcPts val="0"/>
              </a:spcBef>
              <a:buFont typeface="+mj-lt"/>
              <a:buAutoNum type="romanLcPeriod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Discussion </a:t>
            </a:r>
          </a:p>
          <a:p>
            <a:pPr marL="1143000" marR="0" lvl="2" indent="-228600">
              <a:lnSpc>
                <a:spcPct val="110000"/>
              </a:lnSpc>
              <a:spcBef>
                <a:spcPts val="0"/>
              </a:spcBef>
              <a:buFont typeface="+mj-lt"/>
              <a:buAutoNum type="romanLcPeriod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Vote</a:t>
            </a: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buSzPts val="1100"/>
              <a:buFont typeface="+mj-lt"/>
              <a:buAutoNum type="romanUcPeriod"/>
            </a:pPr>
            <a:r>
              <a:rPr lang="en-US" sz="2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Upcoming Meetings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1363" marR="0" lvl="0" indent="-277813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October 22, 2025 </a:t>
            </a:r>
          </a:p>
        </p:txBody>
      </p:sp>
    </p:spTree>
    <p:extLst>
      <p:ext uri="{BB962C8B-B14F-4D97-AF65-F5344CB8AC3E}">
        <p14:creationId xmlns:p14="http://schemas.microsoft.com/office/powerpoint/2010/main" val="715604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DA57D-9020-11F3-1730-9E2AC07D3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88040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Liaison Positions – Appointment Terms, cont’d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0F213306-DFD5-334B-2479-4ADD7A06C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535016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185477-08FD-80E9-C4FA-1F384F1A1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1200" y="6356350"/>
            <a:ext cx="482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D97E9411-7720-4B9E-ACFD-60BD215DDB4E}" type="slidenum">
              <a:rPr lang="en-US" smtClean="0"/>
              <a:pPr>
                <a:spcAft>
                  <a:spcPts val="600"/>
                </a:spcAft>
              </a:pPr>
              <a:t>10</a:t>
            </a:fld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DFD67F7C-4433-B166-38B6-18A349C66B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3522647"/>
              </p:ext>
            </p:extLst>
          </p:nvPr>
        </p:nvGraphicFramePr>
        <p:xfrm>
          <a:off x="838200" y="2076993"/>
          <a:ext cx="10515600" cy="4036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89791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3F1DF-0D3E-D4DF-1C58-18E6E2ABC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Recommended FY2026 Liaison Cohort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D00769-38E2-2D1B-BDD2-4C1D6B9EE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89BE47-A8B3-5FF5-306C-05775D962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E9411-7720-4B9E-ACFD-60BD215DDB4E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45F1759-8486-A9BD-2B4B-D4E5F772CC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321411"/>
              </p:ext>
            </p:extLst>
          </p:nvPr>
        </p:nvGraphicFramePr>
        <p:xfrm>
          <a:off x="934718" y="1523591"/>
          <a:ext cx="9936482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01587">
                  <a:extLst>
                    <a:ext uri="{9D8B030D-6E8A-4147-A177-3AD203B41FA5}">
                      <a16:colId xmlns:a16="http://schemas.microsoft.com/office/drawing/2014/main" val="3643362603"/>
                    </a:ext>
                  </a:extLst>
                </a:gridCol>
                <a:gridCol w="3134895">
                  <a:extLst>
                    <a:ext uri="{9D8B030D-6E8A-4147-A177-3AD203B41FA5}">
                      <a16:colId xmlns:a16="http://schemas.microsoft.com/office/drawing/2014/main" val="25135133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Liaison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Term Details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6651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</a:rPr>
                        <a:t>Chamber of Commerce member – Ms. Katie Silver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Roboto" panose="02000000000000000000" pitchFamily="2" charset="0"/>
                        </a:rPr>
                        <a:t>3 years, ends 6/30/2028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4637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</a:rPr>
                        <a:t>Mental Health Professional – Dr. </a:t>
                      </a:r>
                      <a:r>
                        <a:rPr lang="en-US" sz="2200" b="0" i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</a:rPr>
                        <a:t>Sara Singh</a:t>
                      </a:r>
                      <a:endParaRPr lang="en-US" sz="2200" b="0" i="0" dirty="0">
                        <a:effectLst/>
                        <a:highlight>
                          <a:srgbClr val="FFFF00"/>
                        </a:highlight>
                        <a:latin typeface="Roboto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Roboto" panose="02000000000000000000" pitchFamily="2" charset="0"/>
                        </a:rPr>
                        <a:t>3 years, ends 6/30/2028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7906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dirty="0">
                          <a:effectLst/>
                          <a:latin typeface="Roboto" panose="02000000000000000000" pitchFamily="2" charset="0"/>
                        </a:rPr>
                        <a:t>Epidemiologist – Dr. René F. Najera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Roboto" panose="02000000000000000000" pitchFamily="2" charset="0"/>
                        </a:rPr>
                        <a:t>1 more year, ends 6/30/2026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913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Roboto" panose="02000000000000000000" pitchFamily="2" charset="0"/>
                        </a:rPr>
                        <a:t>Veterinarian – Dr. Michael </a:t>
                      </a:r>
                      <a:r>
                        <a:rPr lang="en-US" sz="2200" dirty="0" err="1">
                          <a:latin typeface="Roboto" panose="02000000000000000000" pitchFamily="2" charset="0"/>
                        </a:rPr>
                        <a:t>Schaden</a:t>
                      </a:r>
                      <a:endParaRPr lang="en-US" sz="2200" dirty="0">
                        <a:latin typeface="Roboto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Roboto" panose="02000000000000000000" pitchFamily="2" charset="0"/>
                        </a:rPr>
                        <a:t>1 more year, ends 6/30/2026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187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dirty="0">
                          <a:effectLst/>
                          <a:latin typeface="Roboto" panose="02000000000000000000" pitchFamily="2" charset="0"/>
                        </a:rPr>
                        <a:t>Nurse – Dr. Jennifer Cooper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Roboto" panose="02000000000000000000" pitchFamily="2" charset="0"/>
                        </a:rPr>
                        <a:t>2 more years, ends 6/30/2027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3874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dirty="0">
                          <a:effectLst/>
                          <a:latin typeface="Roboto" panose="02000000000000000000" pitchFamily="2" charset="0"/>
                        </a:rPr>
                        <a:t>Science Related </a:t>
                      </a:r>
                      <a:r>
                        <a:rPr lang="en-US" sz="2200" dirty="0">
                          <a:latin typeface="Roboto" panose="02000000000000000000" pitchFamily="2" charset="0"/>
                        </a:rPr>
                        <a:t>B</a:t>
                      </a:r>
                      <a:r>
                        <a:rPr lang="en-US" sz="2200" b="0" i="0" dirty="0">
                          <a:effectLst/>
                          <a:latin typeface="Roboto" panose="02000000000000000000" pitchFamily="2" charset="0"/>
                        </a:rPr>
                        <a:t>ackground – Dr. Scott Staley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Roboto" panose="02000000000000000000" pitchFamily="2" charset="0"/>
                        </a:rPr>
                        <a:t>2 more years, ends 6/30/2027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097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2789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C4CEC-9319-D72A-F797-F8FAA7470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 fontScale="90000"/>
          </a:bodyPr>
          <a:lstStyle/>
          <a:p>
            <a:pPr marR="0"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Confirmation of </a:t>
            </a:r>
            <a:b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Liaisons to the Board of Health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3789E9-F20E-FB1A-C2C1-E28D2534F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705106-082D-7AB3-1BE7-E61096F4D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E9411-7720-4B9E-ACFD-60BD215DDB4E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1905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56C6E-1CCC-6A1F-A615-ABA66EE58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011" y="365125"/>
            <a:ext cx="10968789" cy="1325563"/>
          </a:xfrm>
        </p:spPr>
        <p:txBody>
          <a:bodyPr/>
          <a:lstStyle/>
          <a:p>
            <a:r>
              <a:rPr lang="en-US" dirty="0"/>
              <a:t>Liaison Recruitment – Next Steps in the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B38B5-8B33-A77F-26E8-1C5222567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19" y="1802674"/>
            <a:ext cx="10463349" cy="4918799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Packet of all applications distributed to all members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All members review applications – closed session and narrow down to 1 applicant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>
                <a:highlight>
                  <a:srgbClr val="FFFF00"/>
                </a:highlight>
              </a:rPr>
              <a:t>All </a:t>
            </a:r>
            <a:r>
              <a:rPr lang="en-US" sz="2800" b="1" i="1" dirty="0">
                <a:highlight>
                  <a:srgbClr val="FFFF00"/>
                </a:highlight>
              </a:rPr>
              <a:t>members</a:t>
            </a:r>
            <a:r>
              <a:rPr lang="en-US" sz="2800" dirty="0">
                <a:highlight>
                  <a:srgbClr val="FFFF00"/>
                </a:highlight>
              </a:rPr>
              <a:t> vote on applications – open session vote on single applicant per category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01F6BA-1A5C-4D46-77D8-749DA708A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CC2A27-EB6A-200B-DCBB-62201FED6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E9411-7720-4B9E-ACFD-60BD215DDB4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0884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D9456-95FC-83DA-3AAD-BD8E98EFC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AD90A-EBC3-E729-FDEA-BE5D3972E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Environmental Health </a:t>
            </a:r>
            <a:br>
              <a:rPr lang="en-US" dirty="0"/>
            </a:br>
            <a:r>
              <a:rPr lang="en-US" dirty="0"/>
              <a:t>Cost of Service Adjustment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0FAC79-9EE0-3089-E2C7-11ECA5D76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188842-6FBB-18D6-EBF0-FC1FF65E9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E9411-7720-4B9E-ACFD-60BD215DDB4E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13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33C89-3D48-F08E-8B00-FB040F8AB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2CE8B-73AA-920C-214D-F69383C0A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Environmental Health </a:t>
            </a:r>
            <a:br>
              <a:rPr lang="en-US" dirty="0"/>
            </a:br>
            <a:r>
              <a:rPr lang="en-US" dirty="0"/>
              <a:t>Cost of Service Adjustment:</a:t>
            </a:r>
            <a:br>
              <a:rPr lang="en-US" dirty="0"/>
            </a:br>
            <a:r>
              <a:rPr lang="en-US" dirty="0"/>
              <a:t>Discussion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FDC91C-D6A1-1CED-D305-51BCC645A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E29963-75C9-38BA-00F0-65C9FC6FD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E9411-7720-4B9E-ACFD-60BD215DDB4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7543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8EF11-1206-E9A8-1A3E-DE4149FB9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1651"/>
            <a:ext cx="6558023" cy="1325563"/>
          </a:xfrm>
        </p:spPr>
        <p:txBody>
          <a:bodyPr>
            <a:normAutofit/>
          </a:bodyPr>
          <a:lstStyle/>
          <a:p>
            <a:r>
              <a:rPr lang="en-US" sz="4200" dirty="0"/>
              <a:t>Highlights of Proposed </a:t>
            </a:r>
            <a:br>
              <a:rPr lang="en-US" sz="4200" dirty="0"/>
            </a:br>
            <a:r>
              <a:rPr lang="en-US" sz="4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 of Service Adjustment</a:t>
            </a:r>
            <a:endParaRPr lang="en-US" sz="4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2E49C-6456-1E8F-AC85-CEB8052ED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30785"/>
            <a:ext cx="6075066" cy="1325564"/>
          </a:xfrm>
        </p:spPr>
        <p:txBody>
          <a:bodyPr>
            <a:normAutofit/>
          </a:bodyPr>
          <a:lstStyle/>
          <a:p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Expenses have increased overall 83%. </a:t>
            </a:r>
          </a:p>
          <a:p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Based on inflation our fees should have increased 47%. </a:t>
            </a:r>
          </a:p>
          <a:p>
            <a:r>
              <a:rPr lang="en-US" sz="1800" dirty="0">
                <a:highlight>
                  <a:srgbClr val="FFFF00"/>
                </a:highlight>
                <a:latin typeface="Aptos" panose="020B0004020202020204" pitchFamily="34" charset="0"/>
              </a:rPr>
              <a:t>Handout provides list of current and proposed fees.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2D53A1-7033-A98C-7A56-C9EEDA55B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7C0C2D-C244-32A3-0A73-ACED2C074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E9411-7720-4B9E-ACFD-60BD215DDB4E}" type="slidenum">
              <a:rPr lang="en-US" smtClean="0"/>
              <a:t>16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14ACEDC-49C4-10AE-6CCD-D06722116075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2146266"/>
          <a:ext cx="5974581" cy="266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7997">
                  <a:extLst>
                    <a:ext uri="{9D8B030D-6E8A-4147-A177-3AD203B41FA5}">
                      <a16:colId xmlns:a16="http://schemas.microsoft.com/office/drawing/2014/main" val="1314519149"/>
                    </a:ext>
                  </a:extLst>
                </a:gridCol>
                <a:gridCol w="1245995">
                  <a:extLst>
                    <a:ext uri="{9D8B030D-6E8A-4147-A177-3AD203B41FA5}">
                      <a16:colId xmlns:a16="http://schemas.microsoft.com/office/drawing/2014/main" val="2291943730"/>
                    </a:ext>
                  </a:extLst>
                </a:gridCol>
                <a:gridCol w="1085222">
                  <a:extLst>
                    <a:ext uri="{9D8B030D-6E8A-4147-A177-3AD203B41FA5}">
                      <a16:colId xmlns:a16="http://schemas.microsoft.com/office/drawing/2014/main" val="1543858156"/>
                    </a:ext>
                  </a:extLst>
                </a:gridCol>
                <a:gridCol w="1115367">
                  <a:extLst>
                    <a:ext uri="{9D8B030D-6E8A-4147-A177-3AD203B41FA5}">
                      <a16:colId xmlns:a16="http://schemas.microsoft.com/office/drawing/2014/main" val="13600085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Current FC Fee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Proposed FC Fee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Increase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2481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Residential Burn Permit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5234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Food Facility (high priority)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921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Swimming Pool Inspection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322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New Septic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7301235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85DFE60A-1FA2-63DC-2BD6-A57CA68302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6114" y="501651"/>
            <a:ext cx="4710137" cy="6127751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058980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6A074-C595-0996-3EFE-4DCF0EFA9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Services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5F03831-506F-9A08-32B5-F5B6A66B74F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30565" y="1532255"/>
          <a:ext cx="10725630" cy="4960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11894">
                  <a:extLst>
                    <a:ext uri="{9D8B030D-6E8A-4147-A177-3AD203B41FA5}">
                      <a16:colId xmlns:a16="http://schemas.microsoft.com/office/drawing/2014/main" val="799393277"/>
                    </a:ext>
                  </a:extLst>
                </a:gridCol>
                <a:gridCol w="2002055">
                  <a:extLst>
                    <a:ext uri="{9D8B030D-6E8A-4147-A177-3AD203B41FA5}">
                      <a16:colId xmlns:a16="http://schemas.microsoft.com/office/drawing/2014/main" val="1118364954"/>
                    </a:ext>
                  </a:extLst>
                </a:gridCol>
                <a:gridCol w="2011681">
                  <a:extLst>
                    <a:ext uri="{9D8B030D-6E8A-4147-A177-3AD203B41FA5}">
                      <a16:colId xmlns:a16="http://schemas.microsoft.com/office/drawing/2014/main" val="9051071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Current Fee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Proposed Fee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4455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 Burn Permit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81987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Large Commercial burns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600259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Exotic Bird Permit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1853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Mobile home Permit per mobile home spot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6194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Bathing Beach Permit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01849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 Swimming Pool Permit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34894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Baby Pool Permit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5697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 Permit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3656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Pool Op Card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7409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 Card Replacement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290738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Sanitary Survey for foster adoption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755604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Water Well Testing minus lab fees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84816034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328E13-C13A-B7B2-4E3A-A61082F7F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70936D-B5EC-B807-22B7-3DD5B48B4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E9411-7720-4B9E-ACFD-60BD215DDB4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890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19143C-45BE-5F8A-7FCF-437BC60A0C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02C99-77C6-5292-81CD-7BBD93DEB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Services, continued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91CB97E-F3B6-D3BD-5816-AEE7D0A659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5431685"/>
              </p:ext>
            </p:extLst>
          </p:nvPr>
        </p:nvGraphicFramePr>
        <p:xfrm>
          <a:off x="930565" y="1536858"/>
          <a:ext cx="10887187" cy="4585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42070">
                  <a:extLst>
                    <a:ext uri="{9D8B030D-6E8A-4147-A177-3AD203B41FA5}">
                      <a16:colId xmlns:a16="http://schemas.microsoft.com/office/drawing/2014/main" val="799393277"/>
                    </a:ext>
                  </a:extLst>
                </a:gridCol>
                <a:gridCol w="2109131">
                  <a:extLst>
                    <a:ext uri="{9D8B030D-6E8A-4147-A177-3AD203B41FA5}">
                      <a16:colId xmlns:a16="http://schemas.microsoft.com/office/drawing/2014/main" val="1118364954"/>
                    </a:ext>
                  </a:extLst>
                </a:gridCol>
                <a:gridCol w="2035986">
                  <a:extLst>
                    <a:ext uri="{9D8B030D-6E8A-4147-A177-3AD203B41FA5}">
                      <a16:colId xmlns:a16="http://schemas.microsoft.com/office/drawing/2014/main" val="9051071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Current Fee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Proposed Fee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4455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Building/Zoning Certificate Review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1853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Sketch/Concept Plan Review (add $50 per lot)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6194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Site Plan for Perc Testing Review  (add $50 per lot)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01849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Preliminary Plat  (add $25 per lot)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34894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Combined Final Prelim Plat  (add $25 per lot)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5697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Plat, City/ Town Plat or Court Action Plat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3656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Addition, Corr., Public Taking Plat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7409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 Res Cluster, Sketch Concept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5594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Site Plans Phase V - New or Rev.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54513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DIPDR Eng. Items- Site/Sub/Minor Imp. Plans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5622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Animal Rabies Vaccination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157461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27E33F-20D8-F6BF-00E4-751E7E000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9923D6-5A16-FDDC-3925-6A2BF3E3E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E9411-7720-4B9E-ACFD-60BD215DDB4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9215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8B368-DB08-6A77-6D97-0186E157A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E70BA-9BA0-9503-1EEF-F5A69F8A6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Services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13C1366-3BD4-5345-C39E-33B21E01565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30565" y="1690688"/>
          <a:ext cx="10515597" cy="4444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2600">
                  <a:extLst>
                    <a:ext uri="{9D8B030D-6E8A-4147-A177-3AD203B41FA5}">
                      <a16:colId xmlns:a16="http://schemas.microsoft.com/office/drawing/2014/main" val="799393277"/>
                    </a:ext>
                  </a:extLst>
                </a:gridCol>
                <a:gridCol w="2148114">
                  <a:extLst>
                    <a:ext uri="{9D8B030D-6E8A-4147-A177-3AD203B41FA5}">
                      <a16:colId xmlns:a16="http://schemas.microsoft.com/office/drawing/2014/main" val="1118364954"/>
                    </a:ext>
                  </a:extLst>
                </a:gridCol>
                <a:gridCol w="2804883">
                  <a:extLst>
                    <a:ext uri="{9D8B030D-6E8A-4147-A177-3AD203B41FA5}">
                      <a16:colId xmlns:a16="http://schemas.microsoft.com/office/drawing/2014/main" val="9051071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Current Fee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Proposed Fee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4455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Service Facility High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81987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Service Facility Medium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600259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Service Low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1853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Service Late Fee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6194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Farmer's Market Sampling License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01849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Service Facility Plan Review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34894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Service HACCP Plan Review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5697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Temporary Food Permit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3656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Temporary Permit Late Fee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7409698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BB778C-B245-8390-4659-C3150B5C5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EE8881-BA83-595E-51AD-D5DB0013A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E9411-7720-4B9E-ACFD-60BD215DDB4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300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3FF384F-C119-B69B-4259-1818916E6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Public Comment</a:t>
            </a:r>
          </a:p>
        </p:txBody>
      </p:sp>
    </p:spTree>
    <p:extLst>
      <p:ext uri="{BB962C8B-B14F-4D97-AF65-F5344CB8AC3E}">
        <p14:creationId xmlns:p14="http://schemas.microsoft.com/office/powerpoint/2010/main" val="14413265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13E226-7E1B-0F9F-C94E-6656E3735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D3DAA-FA7F-FA1C-5F2D-DE978FEA3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Well &amp; Septic Services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32AF20C-7EAB-B044-0FA7-98E1EA97394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30565" y="1532255"/>
          <a:ext cx="10515597" cy="4960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56086">
                  <a:extLst>
                    <a:ext uri="{9D8B030D-6E8A-4147-A177-3AD203B41FA5}">
                      <a16:colId xmlns:a16="http://schemas.microsoft.com/office/drawing/2014/main" val="799393277"/>
                    </a:ext>
                  </a:extLst>
                </a:gridCol>
                <a:gridCol w="2148114">
                  <a:extLst>
                    <a:ext uri="{9D8B030D-6E8A-4147-A177-3AD203B41FA5}">
                      <a16:colId xmlns:a16="http://schemas.microsoft.com/office/drawing/2014/main" val="1118364954"/>
                    </a:ext>
                  </a:extLst>
                </a:gridCol>
                <a:gridCol w="2311397">
                  <a:extLst>
                    <a:ext uri="{9D8B030D-6E8A-4147-A177-3AD203B41FA5}">
                      <a16:colId xmlns:a16="http://schemas.microsoft.com/office/drawing/2014/main" val="9051071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Current Fee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Proposed Fee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4455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Well Permit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81987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Septic System New - Conventional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600259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Septic System New - Sand Mound/ Alternative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1853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Septic System Repair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6194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Soil Evaluation and Testing: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01849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10K or less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$325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34894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K to 12.5 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$375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5697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 K to 15K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$425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3656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15K to 17.5K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7409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17.5 K to 20K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97115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Liquid Waste Hauler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3530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Revaluation for soil description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9329223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E0D58A-8EE1-0177-DE39-E0742CE1C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55D57C-D3BD-C337-D563-EBC34692C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E9411-7720-4B9E-ACFD-60BD215DDB4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5337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3E98A-9B4A-2F45-2296-CEF53AFAE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6D507-66E5-C740-ABED-7A1FAE46A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Environmental Health </a:t>
            </a:r>
            <a:br>
              <a:rPr lang="en-US" dirty="0"/>
            </a:br>
            <a:r>
              <a:rPr lang="en-US" dirty="0"/>
              <a:t>Cost of Service Adjustment:</a:t>
            </a:r>
            <a:br>
              <a:rPr lang="en-US" dirty="0"/>
            </a:br>
            <a:r>
              <a:rPr lang="en-US" dirty="0"/>
              <a:t>Vote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F59DBD-AA5B-1235-E226-DF8D1EE11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655328-EF69-C83C-AEE7-68709C8BE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E9411-7720-4B9E-ACFD-60BD215DDB4E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833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CDC7DF-8E14-ACFA-F30E-0D362176B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1A244-0386-2C64-733B-E2631BE12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9628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Frederick County Board of Health</a:t>
            </a:r>
            <a:br>
              <a:rPr lang="en-US" dirty="0"/>
            </a:br>
            <a:r>
              <a:rPr lang="en-US" dirty="0"/>
              <a:t>July 21,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2FE5C2-6898-3429-1D5C-625F8F461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0D98B-14BB-4F58-9064-8AF63DCFD2B4}" type="slidenum">
              <a:rPr lang="en-US" smtClean="0"/>
              <a:t>22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4F8A6-CAD0-FCE0-E81E-7B0913A23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9299"/>
            <a:ext cx="10515600" cy="4167051"/>
          </a:xfrm>
        </p:spPr>
        <p:txBody>
          <a:bodyPr>
            <a:noAutofit/>
          </a:bodyPr>
          <a:lstStyle/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buSzPts val="1100"/>
              <a:buFont typeface="+mj-lt"/>
              <a:buAutoNum type="romanUcPeriod"/>
            </a:pPr>
            <a:r>
              <a:rPr lang="en-US" sz="20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 (6pm)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Dr. Barbara Brookmyer, Health Officer for Frederick County</a:t>
            </a: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buSzPts val="1100"/>
              <a:buFont typeface="+mj-lt"/>
              <a:buAutoNum type="romanUcPeriod"/>
            </a:pPr>
            <a:r>
              <a:rPr lang="en-US" sz="20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Comments (6:00p.m. – 6:15 p.m. p.m.)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Members of the public will be given three (3) minutes to provide comments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available to attendees in the room.</a:t>
            </a: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buSzPts val="1100"/>
              <a:buFont typeface="+mj-lt"/>
              <a:buAutoNum type="romanUcPeriod"/>
            </a:pPr>
            <a:r>
              <a:rPr lang="en-US" sz="20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Approval of Minutes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u="sng" dirty="0">
                <a:solidFill>
                  <a:srgbClr val="0052A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05/15/2025</a:t>
            </a:r>
            <a:endParaRPr lang="en-US" sz="2000" dirty="0">
              <a:solidFill>
                <a:srgbClr val="0052A5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buSzPts val="1100"/>
              <a:buFont typeface="+mj-lt"/>
              <a:buAutoNum type="romanUcPeriod"/>
            </a:pPr>
            <a:r>
              <a:rPr lang="en-US" sz="20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Old Business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Liaisons</a:t>
            </a:r>
          </a:p>
          <a:p>
            <a:pPr marL="1143000" lvl="2">
              <a:lnSpc>
                <a:spcPct val="110000"/>
              </a:lnSpc>
              <a:spcBef>
                <a:spcPts val="0"/>
              </a:spcBef>
              <a:buFont typeface="+mj-lt"/>
              <a:buAutoNum type="romanLcPeriod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Discussion of Recommended Appointments</a:t>
            </a:r>
          </a:p>
          <a:p>
            <a:pPr marL="1143000" lvl="2">
              <a:lnSpc>
                <a:spcPct val="110000"/>
              </a:lnSpc>
              <a:spcBef>
                <a:spcPts val="0"/>
              </a:spcBef>
              <a:buFont typeface="+mj-lt"/>
              <a:buAutoNum type="romanLcPeriod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Confirmation of Recommended Appointments</a:t>
            </a:r>
          </a:p>
          <a:p>
            <a:pPr marL="742950" marR="0" lvl="1" indent="-28575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Environmental Health Cost of Service Adjustment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>
              <a:lnSpc>
                <a:spcPct val="110000"/>
              </a:lnSpc>
              <a:spcBef>
                <a:spcPts val="0"/>
              </a:spcBef>
              <a:buFont typeface="+mj-lt"/>
              <a:buAutoNum type="romanLcPeriod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Discussion </a:t>
            </a:r>
          </a:p>
          <a:p>
            <a:pPr marL="1143000" lvl="2">
              <a:lnSpc>
                <a:spcPct val="110000"/>
              </a:lnSpc>
              <a:spcBef>
                <a:spcPts val="0"/>
              </a:spcBef>
              <a:buFont typeface="+mj-lt"/>
              <a:buAutoNum type="romanLcPeriod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Vote</a:t>
            </a:r>
          </a:p>
          <a:p>
            <a:pPr marL="342900" marR="0" lvl="0" indent="-342900">
              <a:lnSpc>
                <a:spcPct val="110000"/>
              </a:lnSpc>
              <a:spcBef>
                <a:spcPts val="0"/>
              </a:spcBef>
              <a:buSzPts val="1100"/>
              <a:buFont typeface="+mj-lt"/>
              <a:buAutoNum type="romanUcPeriod"/>
            </a:pPr>
            <a:r>
              <a:rPr lang="en-US" sz="20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Upcoming Meetings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1363" marR="0" lvl="0" indent="-277813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October 22, 2025 </a:t>
            </a:r>
          </a:p>
          <a:p>
            <a:pPr marL="741363" marR="0" lvl="0" indent="-277813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452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EDF77-3445-26B0-7E73-197909018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Public Comment 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75C6A3F7-58E8-8411-B815-35A5C22B5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535016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B94AAA-A42E-986E-0555-3852DD67F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1200" y="6356350"/>
            <a:ext cx="482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D97E9411-7720-4B9E-ACFD-60BD215DDB4E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3D9C0429-B05B-3FAF-BE95-96A72E88D2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4136288"/>
              </p:ext>
            </p:extLst>
          </p:nvPr>
        </p:nvGraphicFramePr>
        <p:xfrm>
          <a:off x="838200" y="1485990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35030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8ABBB-EB86-98F9-A3B2-91CCB82C8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Approval of Minutes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E72F48-B460-6D98-0766-8701F3F86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EFE5D1-52B4-FA53-DFF7-24DA7D0F4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E9411-7720-4B9E-ACFD-60BD215DDB4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0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C4CEC-9319-D72A-F797-F8FAA7470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 fontScale="90000"/>
          </a:bodyPr>
          <a:lstStyle/>
          <a:p>
            <a:pPr marR="0"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Recommended Appointments of </a:t>
            </a:r>
            <a:b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Liaisons to the Board of Health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3789E9-F20E-FB1A-C2C1-E28D2534F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705106-082D-7AB3-1BE7-E61096F4D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E9411-7720-4B9E-ACFD-60BD215DDB4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639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CA41E-8917-33F3-CD37-1805D2659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Liaison Positions - Qualifications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892E0-309F-EA11-ED51-63B7BF353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 lnSpcReduction="10000"/>
          </a:bodyPr>
          <a:lstStyle/>
          <a:p>
            <a:r>
              <a:rPr lang="en-US" sz="2800" b="1" dirty="0"/>
              <a:t>Purpose</a:t>
            </a:r>
            <a:r>
              <a:rPr lang="en-US" sz="2800" dirty="0"/>
              <a:t>: Liaisons shall serve as a resource, provide information and data, and answer questions as needed or requested by the Board of Health. </a:t>
            </a:r>
          </a:p>
          <a:p>
            <a:endParaRPr lang="en-US" sz="900" dirty="0"/>
          </a:p>
          <a:p>
            <a:r>
              <a:rPr lang="en-US" sz="2800" dirty="0"/>
              <a:t>The Board shall appoint the following 6 liaisons: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An epidemiologist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A nurse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A mental health professional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A veterinarian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A member from the Frederick Chamber of Commerce, and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One (1) person with a science related background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6FC52F-842F-E98E-3C26-7AC94BC37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907715-65EA-55A9-63D8-D61F30E4F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E9411-7720-4B9E-ACFD-60BD215DDB4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740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3F1DF-0D3E-D4DF-1C58-18E6E2ABC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FY2025 Liaison Cohort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D00769-38E2-2D1B-BDD2-4C1D6B9EE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89BE47-A8B3-5FF5-306C-05775D962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E9411-7720-4B9E-ACFD-60BD215DDB4E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45F1759-8486-A9BD-2B4B-D4E5F772CC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531534"/>
              </p:ext>
            </p:extLst>
          </p:nvPr>
        </p:nvGraphicFramePr>
        <p:xfrm>
          <a:off x="934718" y="1523591"/>
          <a:ext cx="105156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24150">
                  <a:extLst>
                    <a:ext uri="{9D8B030D-6E8A-4147-A177-3AD203B41FA5}">
                      <a16:colId xmlns:a16="http://schemas.microsoft.com/office/drawing/2014/main" val="3643362603"/>
                    </a:ext>
                  </a:extLst>
                </a:gridCol>
                <a:gridCol w="3391450">
                  <a:extLst>
                    <a:ext uri="{9D8B030D-6E8A-4147-A177-3AD203B41FA5}">
                      <a16:colId xmlns:a16="http://schemas.microsoft.com/office/drawing/2014/main" val="25135133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Liaison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Term Details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6651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Roboto" panose="02000000000000000000" pitchFamily="2" charset="0"/>
                        </a:rPr>
                        <a:t>Chamber of Commerce member – Dr. Diana P. </a:t>
                      </a:r>
                      <a:r>
                        <a:rPr lang="en-US" sz="2400" dirty="0" err="1">
                          <a:latin typeface="Roboto" panose="02000000000000000000" pitchFamily="2" charset="0"/>
                        </a:rPr>
                        <a:t>Castiblanco</a:t>
                      </a:r>
                      <a:r>
                        <a:rPr lang="en-US" sz="2400" dirty="0">
                          <a:latin typeface="Roboto" panose="02000000000000000000" pitchFamily="2" charset="0"/>
                        </a:rPr>
                        <a:t> 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highlight>
                            <a:srgbClr val="FFFF00"/>
                          </a:highlight>
                          <a:latin typeface="Roboto" panose="02000000000000000000" pitchFamily="2" charset="0"/>
                        </a:rPr>
                        <a:t>Ended 6/30/2025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814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dirty="0">
                          <a:effectLst/>
                          <a:latin typeface="Roboto" panose="02000000000000000000" pitchFamily="2" charset="0"/>
                        </a:rPr>
                        <a:t>Mental Health </a:t>
                      </a:r>
                      <a:r>
                        <a:rPr lang="en-US" sz="2400" dirty="0">
                          <a:latin typeface="Roboto" panose="02000000000000000000" pitchFamily="2" charset="0"/>
                        </a:rPr>
                        <a:t>P</a:t>
                      </a:r>
                      <a:r>
                        <a:rPr lang="en-US" sz="2400" b="0" i="0" dirty="0">
                          <a:effectLst/>
                          <a:latin typeface="Roboto" panose="02000000000000000000" pitchFamily="2" charset="0"/>
                        </a:rPr>
                        <a:t>rofessional - Dr. Alison </a:t>
                      </a:r>
                      <a:r>
                        <a:rPr lang="en-US" sz="2400" b="0" i="0" dirty="0" err="1">
                          <a:effectLst/>
                          <a:latin typeface="Roboto" panose="02000000000000000000" pitchFamily="2" charset="0"/>
                        </a:rPr>
                        <a:t>Bomba</a:t>
                      </a:r>
                      <a:r>
                        <a:rPr lang="en-US" sz="2400" b="0" i="0" dirty="0">
                          <a:effectLst/>
                          <a:latin typeface="Roboto" panose="02000000000000000000" pitchFamily="2" charset="0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highlight>
                            <a:srgbClr val="FFFF00"/>
                          </a:highlight>
                          <a:latin typeface="Roboto" panose="02000000000000000000" pitchFamily="2" charset="0"/>
                        </a:rPr>
                        <a:t>Ended 6/30/2025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009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dirty="0">
                          <a:effectLst/>
                          <a:latin typeface="Roboto" panose="02000000000000000000" pitchFamily="2" charset="0"/>
                        </a:rPr>
                        <a:t>Epidemiologist – Dr. René F. Najera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Roboto" panose="02000000000000000000" pitchFamily="2" charset="0"/>
                        </a:rPr>
                        <a:t>1 more year, ends 6/30/2026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913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Roboto" panose="02000000000000000000" pitchFamily="2" charset="0"/>
                        </a:rPr>
                        <a:t>Veterinarian – Dr. Michael </a:t>
                      </a:r>
                      <a:r>
                        <a:rPr lang="en-US" sz="2400" dirty="0" err="1">
                          <a:latin typeface="Roboto" panose="02000000000000000000" pitchFamily="2" charset="0"/>
                        </a:rPr>
                        <a:t>Schaden</a:t>
                      </a:r>
                      <a:endParaRPr lang="en-US" sz="2400" dirty="0">
                        <a:latin typeface="Roboto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Roboto" panose="02000000000000000000" pitchFamily="2" charset="0"/>
                        </a:rPr>
                        <a:t>1 more year, ends 6/30/2026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187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dirty="0">
                          <a:effectLst/>
                          <a:latin typeface="Roboto" panose="02000000000000000000" pitchFamily="2" charset="0"/>
                        </a:rPr>
                        <a:t>Nurse – Dr. Jennifer Cooper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Roboto" panose="02000000000000000000" pitchFamily="2" charset="0"/>
                        </a:rPr>
                        <a:t>2 more years, ends 6/30/2027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020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dirty="0">
                          <a:effectLst/>
                          <a:latin typeface="Roboto" panose="02000000000000000000" pitchFamily="2" charset="0"/>
                        </a:rPr>
                        <a:t>Science Related </a:t>
                      </a:r>
                      <a:r>
                        <a:rPr lang="en-US" sz="2400" dirty="0">
                          <a:latin typeface="Roboto" panose="02000000000000000000" pitchFamily="2" charset="0"/>
                        </a:rPr>
                        <a:t>B</a:t>
                      </a:r>
                      <a:r>
                        <a:rPr lang="en-US" sz="2400" b="0" i="0" dirty="0">
                          <a:effectLst/>
                          <a:latin typeface="Roboto" panose="02000000000000000000" pitchFamily="2" charset="0"/>
                        </a:rPr>
                        <a:t>ackground – Dr. Scott Staley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Roboto" panose="02000000000000000000" pitchFamily="2" charset="0"/>
                        </a:rPr>
                        <a:t>2 more years, ends 6/30/2027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2128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135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1148B-EBCE-096F-F729-2898845A4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Liaison Recruitment Process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B5AA511D-44B9-02A2-A8FB-2F9AE00FE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535016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885F15-838A-1C7A-DC2E-A2AF5A735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1200" y="6356350"/>
            <a:ext cx="482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D97E9411-7720-4B9E-ACFD-60BD215DDB4E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3B43BC47-8070-66F7-4428-48AD30C063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046407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91794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0B9CC-8623-9EC0-1D40-ADB0C6E80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dirty="0"/>
              <a:t>Liaison Positions – Appointment Terms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D81DE9C7-19CE-A8A4-FDA0-4EF2AAAAD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535016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3B8FF0-2F7F-DA27-0AAA-05EF901DD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1200" y="6356350"/>
            <a:ext cx="482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D97E9411-7720-4B9E-ACFD-60BD215DDB4E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E28981E1-5A8A-86DB-C533-541E3BFAAA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7902210"/>
              </p:ext>
            </p:extLst>
          </p:nvPr>
        </p:nvGraphicFramePr>
        <p:xfrm>
          <a:off x="838200" y="1825625"/>
          <a:ext cx="10515600" cy="4667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95208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SR_2019">
      <a:dk1>
        <a:srgbClr val="000000"/>
      </a:dk1>
      <a:lt1>
        <a:sysClr val="window" lastClr="FFFFFF"/>
      </a:lt1>
      <a:dk2>
        <a:srgbClr val="EBECEE"/>
      </a:dk2>
      <a:lt2>
        <a:srgbClr val="FFFFFF"/>
      </a:lt2>
      <a:accent1>
        <a:srgbClr val="018CAA"/>
      </a:accent1>
      <a:accent2>
        <a:srgbClr val="0052A5"/>
      </a:accent2>
      <a:accent3>
        <a:srgbClr val="45B0C7"/>
      </a:accent3>
      <a:accent4>
        <a:srgbClr val="387FC7"/>
      </a:accent4>
      <a:accent5>
        <a:srgbClr val="7DC242"/>
      </a:accent5>
      <a:accent6>
        <a:srgbClr val="FFAC33"/>
      </a:accent6>
      <a:hlink>
        <a:srgbClr val="FFAC33"/>
      </a:hlink>
      <a:folHlink>
        <a:srgbClr val="7DC24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60B7082-4919-4955-ACA4-6D6CB7717AFA}" vid="{DB5C4953-23AA-4E67-AB7F-FBD8718F503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Report-New_Style-Wide-2019</Template>
  <TotalTime>26863</TotalTime>
  <Words>1399</Words>
  <Application>Microsoft Office PowerPoint</Application>
  <PresentationFormat>Widescreen</PresentationFormat>
  <Paragraphs>304</Paragraphs>
  <Slides>22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Aptos</vt:lpstr>
      <vt:lpstr>Arial</vt:lpstr>
      <vt:lpstr>Calibri</vt:lpstr>
      <vt:lpstr>Roboto</vt:lpstr>
      <vt:lpstr>Symbol</vt:lpstr>
      <vt:lpstr>Wingdings</vt:lpstr>
      <vt:lpstr>Office Theme</vt:lpstr>
      <vt:lpstr>Frederick County Board of Health July 21, 2025</vt:lpstr>
      <vt:lpstr>Public Comment</vt:lpstr>
      <vt:lpstr>Public Comment </vt:lpstr>
      <vt:lpstr>Approval of Minutes</vt:lpstr>
      <vt:lpstr>Recommended Appointments of  Liaisons to the Board of Health</vt:lpstr>
      <vt:lpstr>Liaison Positions - Qualifications </vt:lpstr>
      <vt:lpstr>FY2025 Liaison Cohort</vt:lpstr>
      <vt:lpstr>Liaison Recruitment Process</vt:lpstr>
      <vt:lpstr>Liaison Positions – Appointment Terms</vt:lpstr>
      <vt:lpstr>Liaison Positions – Appointment Terms, cont’d</vt:lpstr>
      <vt:lpstr>Recommended FY2026 Liaison Cohort</vt:lpstr>
      <vt:lpstr>Confirmation of  Liaisons to the Board of Health</vt:lpstr>
      <vt:lpstr>Liaison Recruitment – Next Steps in the Process</vt:lpstr>
      <vt:lpstr>Environmental Health  Cost of Service Adjustment</vt:lpstr>
      <vt:lpstr>Environmental Health  Cost of Service Adjustment: Discussion</vt:lpstr>
      <vt:lpstr>Highlights of Proposed  Cost of Service Adjustment</vt:lpstr>
      <vt:lpstr>Community Services</vt:lpstr>
      <vt:lpstr>Community Services, continued</vt:lpstr>
      <vt:lpstr>Food Services</vt:lpstr>
      <vt:lpstr>Well &amp; Septic Services</vt:lpstr>
      <vt:lpstr>Environmental Health  Cost of Service Adjustment: Vote</vt:lpstr>
      <vt:lpstr>Frederick County Board of Health July 21,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Elizabeth Denny</dc:creator>
  <cp:lastModifiedBy>Watkins, Rissah (Health/OPAC)</cp:lastModifiedBy>
  <cp:revision>310</cp:revision>
  <cp:lastPrinted>2023-05-18T20:06:17Z</cp:lastPrinted>
  <dcterms:created xsi:type="dcterms:W3CDTF">2021-08-23T14:06:04Z</dcterms:created>
  <dcterms:modified xsi:type="dcterms:W3CDTF">2025-07-21T14:42:43Z</dcterms:modified>
</cp:coreProperties>
</file>